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Lst>
  <p:notesMasterIdLst>
    <p:notesMasterId r:id="rId64"/>
  </p:notesMasterIdLst>
  <p:handoutMasterIdLst>
    <p:handoutMasterId r:id="rId65"/>
  </p:handoutMasterIdLst>
  <p:sldIdLst>
    <p:sldId id="256" r:id="rId5"/>
    <p:sldId id="278" r:id="rId6"/>
    <p:sldId id="280" r:id="rId7"/>
    <p:sldId id="281" r:id="rId8"/>
    <p:sldId id="262" r:id="rId9"/>
    <p:sldId id="282" r:id="rId10"/>
    <p:sldId id="283" r:id="rId11"/>
    <p:sldId id="261" r:id="rId12"/>
    <p:sldId id="285" r:id="rId13"/>
    <p:sldId id="287" r:id="rId14"/>
    <p:sldId id="286" r:id="rId15"/>
    <p:sldId id="277" r:id="rId16"/>
    <p:sldId id="288" r:id="rId17"/>
    <p:sldId id="289" r:id="rId18"/>
    <p:sldId id="290" r:id="rId19"/>
    <p:sldId id="291" r:id="rId20"/>
    <p:sldId id="271" r:id="rId21"/>
    <p:sldId id="292" r:id="rId22"/>
    <p:sldId id="293" r:id="rId23"/>
    <p:sldId id="294" r:id="rId24"/>
    <p:sldId id="295" r:id="rId25"/>
    <p:sldId id="296" r:id="rId26"/>
    <p:sldId id="298" r:id="rId27"/>
    <p:sldId id="297" r:id="rId28"/>
    <p:sldId id="260" r:id="rId29"/>
    <p:sldId id="267" r:id="rId30"/>
    <p:sldId id="299" r:id="rId31"/>
    <p:sldId id="300" r:id="rId32"/>
    <p:sldId id="301" r:id="rId33"/>
    <p:sldId id="303" r:id="rId34"/>
    <p:sldId id="302" r:id="rId35"/>
    <p:sldId id="304" r:id="rId36"/>
    <p:sldId id="306" r:id="rId37"/>
    <p:sldId id="305" r:id="rId38"/>
    <p:sldId id="263" r:id="rId39"/>
    <p:sldId id="264" r:id="rId40"/>
    <p:sldId id="307" r:id="rId41"/>
    <p:sldId id="308" r:id="rId42"/>
    <p:sldId id="309" r:id="rId43"/>
    <p:sldId id="310" r:id="rId44"/>
    <p:sldId id="311" r:id="rId45"/>
    <p:sldId id="312" r:id="rId46"/>
    <p:sldId id="313" r:id="rId47"/>
    <p:sldId id="314" r:id="rId48"/>
    <p:sldId id="315" r:id="rId49"/>
    <p:sldId id="316" r:id="rId50"/>
    <p:sldId id="318" r:id="rId51"/>
    <p:sldId id="317" r:id="rId52"/>
    <p:sldId id="319" r:id="rId53"/>
    <p:sldId id="322" r:id="rId54"/>
    <p:sldId id="321" r:id="rId55"/>
    <p:sldId id="324" r:id="rId56"/>
    <p:sldId id="323" r:id="rId57"/>
    <p:sldId id="325" r:id="rId58"/>
    <p:sldId id="326" r:id="rId59"/>
    <p:sldId id="327" r:id="rId60"/>
    <p:sldId id="328" r:id="rId61"/>
    <p:sldId id="329" r:id="rId62"/>
    <p:sldId id="275" r:id="rId63"/>
  </p:sldIdLst>
  <p:sldSz cx="12192000" cy="6858000"/>
  <p:notesSz cx="6858000" cy="9144000"/>
  <p:defaultTextStyle>
    <a:defPPr rtl="0">
      <a:defRPr lang="it-IT"/>
    </a:defPPr>
    <a:lvl1pPr marL="0" algn="l" defTabSz="914400" rtl="0" eaLnBrk="1" latinLnBrk="0" hangingPunct="1">
      <a:defRPr lang="it-IT" sz="1800" kern="1200">
        <a:solidFill>
          <a:schemeClr val="tx1"/>
        </a:solidFill>
        <a:latin typeface="+mn-lt"/>
        <a:ea typeface="+mn-ea"/>
        <a:cs typeface="+mn-cs"/>
      </a:defRPr>
    </a:lvl1pPr>
    <a:lvl2pPr marL="457200" algn="l" defTabSz="914400" rtl="0" eaLnBrk="1" latinLnBrk="0" hangingPunct="1">
      <a:defRPr lang="it-IT" sz="1800" kern="1200">
        <a:solidFill>
          <a:schemeClr val="tx1"/>
        </a:solidFill>
        <a:latin typeface="+mn-lt"/>
        <a:ea typeface="+mn-ea"/>
        <a:cs typeface="+mn-cs"/>
      </a:defRPr>
    </a:lvl2pPr>
    <a:lvl3pPr marL="914400" algn="l" defTabSz="914400" rtl="0" eaLnBrk="1" latinLnBrk="0" hangingPunct="1">
      <a:defRPr lang="it-IT" sz="1800" kern="1200">
        <a:solidFill>
          <a:schemeClr val="tx1"/>
        </a:solidFill>
        <a:latin typeface="+mn-lt"/>
        <a:ea typeface="+mn-ea"/>
        <a:cs typeface="+mn-cs"/>
      </a:defRPr>
    </a:lvl3pPr>
    <a:lvl4pPr marL="1371600" algn="l" defTabSz="914400" rtl="0" eaLnBrk="1" latinLnBrk="0" hangingPunct="1">
      <a:defRPr lang="it-IT" sz="1800" kern="1200">
        <a:solidFill>
          <a:schemeClr val="tx1"/>
        </a:solidFill>
        <a:latin typeface="+mn-lt"/>
        <a:ea typeface="+mn-ea"/>
        <a:cs typeface="+mn-cs"/>
      </a:defRPr>
    </a:lvl4pPr>
    <a:lvl5pPr marL="1828800" algn="l" defTabSz="914400" rtl="0" eaLnBrk="1" latinLnBrk="0" hangingPunct="1">
      <a:defRPr lang="it-IT" sz="1800" kern="1200">
        <a:solidFill>
          <a:schemeClr val="tx1"/>
        </a:solidFill>
        <a:latin typeface="+mn-lt"/>
        <a:ea typeface="+mn-ea"/>
        <a:cs typeface="+mn-cs"/>
      </a:defRPr>
    </a:lvl5pPr>
    <a:lvl6pPr marL="2286000" algn="l" defTabSz="914400" rtl="0" eaLnBrk="1" latinLnBrk="0" hangingPunct="1">
      <a:defRPr lang="it-IT" sz="1800" kern="1200">
        <a:solidFill>
          <a:schemeClr val="tx1"/>
        </a:solidFill>
        <a:latin typeface="+mn-lt"/>
        <a:ea typeface="+mn-ea"/>
        <a:cs typeface="+mn-cs"/>
      </a:defRPr>
    </a:lvl6pPr>
    <a:lvl7pPr marL="2743200" algn="l" defTabSz="914400" rtl="0" eaLnBrk="1" latinLnBrk="0" hangingPunct="1">
      <a:defRPr lang="it-IT" sz="1800" kern="1200">
        <a:solidFill>
          <a:schemeClr val="tx1"/>
        </a:solidFill>
        <a:latin typeface="+mn-lt"/>
        <a:ea typeface="+mn-ea"/>
        <a:cs typeface="+mn-cs"/>
      </a:defRPr>
    </a:lvl7pPr>
    <a:lvl8pPr marL="3200400" algn="l" defTabSz="914400" rtl="0" eaLnBrk="1" latinLnBrk="0" hangingPunct="1">
      <a:defRPr lang="it-IT" sz="1800" kern="1200">
        <a:solidFill>
          <a:schemeClr val="tx1"/>
        </a:solidFill>
        <a:latin typeface="+mn-lt"/>
        <a:ea typeface="+mn-ea"/>
        <a:cs typeface="+mn-cs"/>
      </a:defRPr>
    </a:lvl8pPr>
    <a:lvl9pPr marL="3657600" algn="l" defTabSz="914400" rtl="0" eaLnBrk="1" latinLnBrk="0" hangingPunct="1">
      <a:defRPr lang="it-IT"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C6CB7"/>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5653" autoAdjust="0"/>
    <p:restoredTop sz="85895" autoAdjust="0"/>
  </p:normalViewPr>
  <p:slideViewPr>
    <p:cSldViewPr snapToGrid="0">
      <p:cViewPr varScale="1">
        <p:scale>
          <a:sx n="136" d="100"/>
          <a:sy n="136" d="100"/>
        </p:scale>
        <p:origin x="756" y="13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75" d="100"/>
        <a:sy n="75" d="100"/>
      </p:scale>
      <p:origin x="0" y="0"/>
    </p:cViewPr>
  </p:sorterViewPr>
  <p:notesViewPr>
    <p:cSldViewPr snapToGrid="0">
      <p:cViewPr varScale="1">
        <p:scale>
          <a:sx n="69" d="100"/>
          <a:sy n="69" d="100"/>
        </p:scale>
        <p:origin x="2832" y="56"/>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presProps" Target="presProps.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notesMaster" Target="notesMasters/notesMaster1.xml"/><Relationship Id="rId69"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a:extLst>
              <a:ext uri="{FF2B5EF4-FFF2-40B4-BE49-F238E27FC236}">
                <a16:creationId xmlns:a16="http://schemas.microsoft.com/office/drawing/2014/main" id="{F7047056-A4A4-49C6-B53A-A3B5AD2C9E0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lang="it-IT" sz="1200"/>
            </a:lvl1pPr>
          </a:lstStyle>
          <a:p>
            <a:pPr rtl="0"/>
            <a:endParaRPr lang="it-IT"/>
          </a:p>
        </p:txBody>
      </p:sp>
      <p:sp>
        <p:nvSpPr>
          <p:cNvPr id="3" name="Segnaposto data 2">
            <a:extLst>
              <a:ext uri="{FF2B5EF4-FFF2-40B4-BE49-F238E27FC236}">
                <a16:creationId xmlns:a16="http://schemas.microsoft.com/office/drawing/2014/main" id="{ED56B0B6-1521-4655-A849-832BDEEDBBA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lang="it-IT" sz="1200"/>
            </a:lvl1pPr>
          </a:lstStyle>
          <a:p>
            <a:pPr rtl="0"/>
            <a:fld id="{E17A3ECD-F0AA-4AE7-BC50-5E6115381BC9}" type="datetime1">
              <a:rPr lang="it-IT" smtClean="0"/>
              <a:t>18/02/2025</a:t>
            </a:fld>
            <a:endParaRPr lang="it-IT" dirty="0"/>
          </a:p>
        </p:txBody>
      </p:sp>
      <p:sp>
        <p:nvSpPr>
          <p:cNvPr id="4" name="Segnaposto piè di pagina 3">
            <a:extLst>
              <a:ext uri="{FF2B5EF4-FFF2-40B4-BE49-F238E27FC236}">
                <a16:creationId xmlns:a16="http://schemas.microsoft.com/office/drawing/2014/main" id="{476D0097-1060-4E43-8794-A93E30064AC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lang="it-IT" sz="1200"/>
            </a:lvl1pPr>
          </a:lstStyle>
          <a:p>
            <a:pPr rtl="0"/>
            <a:endParaRPr lang="it-IT"/>
          </a:p>
        </p:txBody>
      </p:sp>
      <p:sp>
        <p:nvSpPr>
          <p:cNvPr id="5" name="Segnaposto numero diapositiva 4">
            <a:extLst>
              <a:ext uri="{FF2B5EF4-FFF2-40B4-BE49-F238E27FC236}">
                <a16:creationId xmlns:a16="http://schemas.microsoft.com/office/drawing/2014/main" id="{529457E5-A2BA-4F1E-ACE4-06A1C8C83D1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lang="it-IT" sz="1200"/>
            </a:lvl1pPr>
          </a:lstStyle>
          <a:p>
            <a:pPr rtl="0"/>
            <a:fld id="{37B95B5C-AE81-486B-8299-C690ADF087B7}" type="slidenum">
              <a:rPr lang="it-IT" smtClean="0"/>
              <a:t>‹N›</a:t>
            </a:fld>
            <a:endParaRPr lang="it-IT"/>
          </a:p>
        </p:txBody>
      </p:sp>
    </p:spTree>
    <p:extLst>
      <p:ext uri="{BB962C8B-B14F-4D97-AF65-F5344CB8AC3E}">
        <p14:creationId xmlns:p14="http://schemas.microsoft.com/office/powerpoint/2010/main" val="149632293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lang="it-IT" sz="1200"/>
            </a:lvl1pPr>
          </a:lstStyle>
          <a:p>
            <a:pPr rtl="0"/>
            <a:endParaRPr lang="it-IT" noProof="0"/>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lang="it-IT" sz="1200"/>
            </a:lvl1pPr>
          </a:lstStyle>
          <a:p>
            <a:fld id="{4C1B47AC-3A42-4275-85A1-844C73A237C2}" type="datetime1">
              <a:rPr lang="it-IT" smtClean="0"/>
              <a:pPr/>
              <a:t>18/02/2025</a:t>
            </a:fld>
            <a:endParaRPr lang="it-IT" dirty="0"/>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defPPr>
              <a:defRPr lang="it-IT"/>
            </a:defPPr>
          </a:lstStyle>
          <a:p>
            <a:pPr rtl="0"/>
            <a:endParaRPr lang="it-IT" noProof="0"/>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defPPr>
              <a:defRPr lang="it-IT"/>
            </a:defPPr>
          </a:lstStyle>
          <a:p>
            <a:pPr lvl="0" rtl="0"/>
            <a:r>
              <a:rPr lang="it-IT" noProof="0"/>
              <a:t>Fare clic per modificare lo stile del titolo</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lang="it-IT" sz="1200"/>
            </a:lvl1pPr>
          </a:lstStyle>
          <a:p>
            <a:pPr rtl="0"/>
            <a:endParaRPr lang="it-IT" noProof="0"/>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lang="it-IT" sz="1200"/>
            </a:lvl1pPr>
          </a:lstStyle>
          <a:p>
            <a:pPr rtl="0"/>
            <a:fld id="{6922D2F8-28A7-48E8-ADD3-E9583D47D83D}" type="slidenum">
              <a:rPr lang="it-IT" noProof="0" smtClean="0"/>
              <a:t>‹N›</a:t>
            </a:fld>
            <a:endParaRPr lang="it-IT" noProof="0"/>
          </a:p>
        </p:txBody>
      </p:sp>
    </p:spTree>
    <p:extLst>
      <p:ext uri="{BB962C8B-B14F-4D97-AF65-F5344CB8AC3E}">
        <p14:creationId xmlns:p14="http://schemas.microsoft.com/office/powerpoint/2010/main" val="1317918938"/>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lang="it-IT" sz="1200" kern="1200">
        <a:solidFill>
          <a:schemeClr val="tx1"/>
        </a:solidFill>
        <a:latin typeface="+mn-lt"/>
        <a:ea typeface="+mn-ea"/>
        <a:cs typeface="+mn-cs"/>
      </a:defRPr>
    </a:lvl1pPr>
    <a:lvl2pPr marL="457200" algn="l" defTabSz="914400" rtl="0" eaLnBrk="1" latinLnBrk="0" hangingPunct="1">
      <a:defRPr lang="it-IT" sz="1200" kern="1200">
        <a:solidFill>
          <a:schemeClr val="tx1"/>
        </a:solidFill>
        <a:latin typeface="+mn-lt"/>
        <a:ea typeface="+mn-ea"/>
        <a:cs typeface="+mn-cs"/>
      </a:defRPr>
    </a:lvl2pPr>
    <a:lvl3pPr marL="914400" algn="l" defTabSz="914400" rtl="0" eaLnBrk="1" latinLnBrk="0" hangingPunct="1">
      <a:defRPr lang="it-IT" sz="1200" kern="1200">
        <a:solidFill>
          <a:schemeClr val="tx1"/>
        </a:solidFill>
        <a:latin typeface="+mn-lt"/>
        <a:ea typeface="+mn-ea"/>
        <a:cs typeface="+mn-cs"/>
      </a:defRPr>
    </a:lvl3pPr>
    <a:lvl4pPr marL="1371600" algn="l" defTabSz="914400" rtl="0" eaLnBrk="1" latinLnBrk="0" hangingPunct="1">
      <a:defRPr lang="it-IT" sz="1200" kern="1200">
        <a:solidFill>
          <a:schemeClr val="tx1"/>
        </a:solidFill>
        <a:latin typeface="+mn-lt"/>
        <a:ea typeface="+mn-ea"/>
        <a:cs typeface="+mn-cs"/>
      </a:defRPr>
    </a:lvl4pPr>
    <a:lvl5pPr marL="1828800" algn="l" defTabSz="914400" rtl="0" eaLnBrk="1" latinLnBrk="0" hangingPunct="1">
      <a:defRPr lang="it-IT" sz="1200" kern="1200">
        <a:solidFill>
          <a:schemeClr val="tx1"/>
        </a:solidFill>
        <a:latin typeface="+mn-lt"/>
        <a:ea typeface="+mn-ea"/>
        <a:cs typeface="+mn-cs"/>
      </a:defRPr>
    </a:lvl5pPr>
    <a:lvl6pPr marL="2286000" algn="l" defTabSz="914400" rtl="0" eaLnBrk="1" latinLnBrk="0" hangingPunct="1">
      <a:defRPr lang="it-IT" sz="1200" kern="1200">
        <a:solidFill>
          <a:schemeClr val="tx1"/>
        </a:solidFill>
        <a:latin typeface="+mn-lt"/>
        <a:ea typeface="+mn-ea"/>
        <a:cs typeface="+mn-cs"/>
      </a:defRPr>
    </a:lvl6pPr>
    <a:lvl7pPr marL="2743200" algn="l" defTabSz="914400" rtl="0" eaLnBrk="1" latinLnBrk="0" hangingPunct="1">
      <a:defRPr lang="it-IT" sz="1200" kern="1200">
        <a:solidFill>
          <a:schemeClr val="tx1"/>
        </a:solidFill>
        <a:latin typeface="+mn-lt"/>
        <a:ea typeface="+mn-ea"/>
        <a:cs typeface="+mn-cs"/>
      </a:defRPr>
    </a:lvl7pPr>
    <a:lvl8pPr marL="3200400" algn="l" defTabSz="914400" rtl="0" eaLnBrk="1" latinLnBrk="0" hangingPunct="1">
      <a:defRPr lang="it-IT" sz="1200" kern="1200">
        <a:solidFill>
          <a:schemeClr val="tx1"/>
        </a:solidFill>
        <a:latin typeface="+mn-lt"/>
        <a:ea typeface="+mn-ea"/>
        <a:cs typeface="+mn-cs"/>
      </a:defRPr>
    </a:lvl8pPr>
    <a:lvl9pPr marL="3657600" algn="l" defTabSz="914400" rtl="0" eaLnBrk="1" latinLnBrk="0" hangingPunct="1">
      <a:defRPr lang="it-IT"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defPPr>
              <a:defRPr lang="it-IT"/>
            </a:defPPr>
          </a:lstStyle>
          <a:p>
            <a:pPr rtl="0"/>
            <a:endParaRPr lang="it-IT" dirty="0"/>
          </a:p>
        </p:txBody>
      </p:sp>
      <p:sp>
        <p:nvSpPr>
          <p:cNvPr id="4" name="Segnaposto numero diapositiva 3"/>
          <p:cNvSpPr>
            <a:spLocks noGrp="1"/>
          </p:cNvSpPr>
          <p:nvPr>
            <p:ph type="sldNum" sz="quarter" idx="5"/>
          </p:nvPr>
        </p:nvSpPr>
        <p:spPr/>
        <p:txBody>
          <a:bodyPr rtlCol="0"/>
          <a:lstStyle>
            <a:defPPr>
              <a:defRPr lang="it-IT"/>
            </a:defPPr>
          </a:lstStyle>
          <a:p>
            <a:pPr rtl="0"/>
            <a:fld id="{6922D2F8-28A7-48E8-ADD3-E9583D47D83D}" type="slidenum">
              <a:rPr lang="it-IT" smtClean="0"/>
              <a:t>1</a:t>
            </a:fld>
            <a:endParaRPr lang="it-IT"/>
          </a:p>
        </p:txBody>
      </p:sp>
    </p:spTree>
    <p:extLst>
      <p:ext uri="{BB962C8B-B14F-4D97-AF65-F5344CB8AC3E}">
        <p14:creationId xmlns:p14="http://schemas.microsoft.com/office/powerpoint/2010/main" val="5360860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4FEF15-8900-2EBF-5CEB-C8DB6D3B8D78}"/>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0B80BBE8-5C9C-B8F2-F888-5E40C0FF6F83}"/>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0ED833E3-864D-268F-D04D-5D41F864AE76}"/>
              </a:ext>
            </a:extLst>
          </p:cNvPr>
          <p:cNvSpPr>
            <a:spLocks noGrp="1"/>
          </p:cNvSpPr>
          <p:nvPr>
            <p:ph type="body" idx="1"/>
          </p:nvPr>
        </p:nvSpPr>
        <p:spPr/>
        <p:txBody>
          <a:bodyPr rtlCol="0"/>
          <a:lstStyle>
            <a:defPPr>
              <a:defRPr lang="it-IT"/>
            </a:defPPr>
          </a:lstStyle>
          <a:p>
            <a:pPr rtl="0"/>
            <a:endParaRPr lang="it-IT"/>
          </a:p>
        </p:txBody>
      </p:sp>
      <p:sp>
        <p:nvSpPr>
          <p:cNvPr id="4" name="Segnaposto numero diapositiva 3">
            <a:extLst>
              <a:ext uri="{FF2B5EF4-FFF2-40B4-BE49-F238E27FC236}">
                <a16:creationId xmlns:a16="http://schemas.microsoft.com/office/drawing/2014/main" id="{955A085C-4992-4506-8E18-B5C55A107643}"/>
              </a:ext>
            </a:extLst>
          </p:cNvPr>
          <p:cNvSpPr>
            <a:spLocks noGrp="1"/>
          </p:cNvSpPr>
          <p:nvPr>
            <p:ph type="sldNum" sz="quarter" idx="5"/>
          </p:nvPr>
        </p:nvSpPr>
        <p:spPr/>
        <p:txBody>
          <a:bodyPr rtlCol="0"/>
          <a:lstStyle>
            <a:defPPr>
              <a:defRPr lang="it-IT"/>
            </a:defPPr>
          </a:lstStyle>
          <a:p>
            <a:pPr rtl="0"/>
            <a:fld id="{6922D2F8-28A7-48E8-ADD3-E9583D47D83D}" type="slidenum">
              <a:rPr lang="it-IT" smtClean="0"/>
              <a:t>10</a:t>
            </a:fld>
            <a:endParaRPr lang="it-IT"/>
          </a:p>
        </p:txBody>
      </p:sp>
    </p:spTree>
    <p:extLst>
      <p:ext uri="{BB962C8B-B14F-4D97-AF65-F5344CB8AC3E}">
        <p14:creationId xmlns:p14="http://schemas.microsoft.com/office/powerpoint/2010/main" val="13812206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8077BE-5D6B-628F-7FB2-309C8A063CBA}"/>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F6F81596-1D87-CB9D-BD6C-23DF20CCB1B5}"/>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0820644F-1583-E86C-4697-DCC46FEB4C2A}"/>
              </a:ext>
            </a:extLst>
          </p:cNvPr>
          <p:cNvSpPr>
            <a:spLocks noGrp="1"/>
          </p:cNvSpPr>
          <p:nvPr>
            <p:ph type="body" idx="1"/>
          </p:nvPr>
        </p:nvSpPr>
        <p:spPr/>
        <p:txBody>
          <a:bodyPr rtlCol="0"/>
          <a:lstStyle>
            <a:defPPr>
              <a:defRPr lang="it-IT"/>
            </a:defPPr>
          </a:lstStyle>
          <a:p>
            <a:pPr rtl="0"/>
            <a:endParaRPr lang="it-IT"/>
          </a:p>
        </p:txBody>
      </p:sp>
      <p:sp>
        <p:nvSpPr>
          <p:cNvPr id="4" name="Segnaposto numero diapositiva 3">
            <a:extLst>
              <a:ext uri="{FF2B5EF4-FFF2-40B4-BE49-F238E27FC236}">
                <a16:creationId xmlns:a16="http://schemas.microsoft.com/office/drawing/2014/main" id="{72BF9BE1-95BF-B6FF-5B01-E1319CB26A00}"/>
              </a:ext>
            </a:extLst>
          </p:cNvPr>
          <p:cNvSpPr>
            <a:spLocks noGrp="1"/>
          </p:cNvSpPr>
          <p:nvPr>
            <p:ph type="sldNum" sz="quarter" idx="5"/>
          </p:nvPr>
        </p:nvSpPr>
        <p:spPr/>
        <p:txBody>
          <a:bodyPr rtlCol="0"/>
          <a:lstStyle>
            <a:defPPr>
              <a:defRPr lang="it-IT"/>
            </a:defPPr>
          </a:lstStyle>
          <a:p>
            <a:pPr rtl="0"/>
            <a:fld id="{6922D2F8-28A7-48E8-ADD3-E9583D47D83D}" type="slidenum">
              <a:rPr lang="it-IT" smtClean="0"/>
              <a:t>11</a:t>
            </a:fld>
            <a:endParaRPr lang="it-IT"/>
          </a:p>
        </p:txBody>
      </p:sp>
    </p:spTree>
    <p:extLst>
      <p:ext uri="{BB962C8B-B14F-4D97-AF65-F5344CB8AC3E}">
        <p14:creationId xmlns:p14="http://schemas.microsoft.com/office/powerpoint/2010/main" val="25608570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defPPr>
              <a:defRPr lang="it-IT"/>
            </a:defPPr>
          </a:lstStyle>
          <a:p>
            <a:pPr rtl="0"/>
            <a:endParaRPr lang="it-IT" dirty="0"/>
          </a:p>
        </p:txBody>
      </p:sp>
      <p:sp>
        <p:nvSpPr>
          <p:cNvPr id="4" name="Segnaposto numero diapositiva 3"/>
          <p:cNvSpPr>
            <a:spLocks noGrp="1"/>
          </p:cNvSpPr>
          <p:nvPr>
            <p:ph type="sldNum" sz="quarter" idx="5"/>
          </p:nvPr>
        </p:nvSpPr>
        <p:spPr/>
        <p:txBody>
          <a:bodyPr rtlCol="0"/>
          <a:lstStyle>
            <a:defPPr>
              <a:defRPr lang="it-IT"/>
            </a:defPPr>
          </a:lstStyle>
          <a:p>
            <a:pPr rtl="0"/>
            <a:fld id="{6922D2F8-28A7-48E8-ADD3-E9583D47D83D}" type="slidenum">
              <a:rPr lang="it-IT" smtClean="0"/>
              <a:t>12</a:t>
            </a:fld>
            <a:endParaRPr lang="it-IT"/>
          </a:p>
        </p:txBody>
      </p:sp>
    </p:spTree>
    <p:extLst>
      <p:ext uri="{BB962C8B-B14F-4D97-AF65-F5344CB8AC3E}">
        <p14:creationId xmlns:p14="http://schemas.microsoft.com/office/powerpoint/2010/main" val="10398293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4D96F9-F36E-4842-FD6B-B094E5348DD6}"/>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FAF0992B-FA60-60E4-9EAE-E1F4E1400CD9}"/>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26829191-B4D2-CE73-3007-5957C9D8E6E4}"/>
              </a:ext>
            </a:extLst>
          </p:cNvPr>
          <p:cNvSpPr>
            <a:spLocks noGrp="1"/>
          </p:cNvSpPr>
          <p:nvPr>
            <p:ph type="body" idx="1"/>
          </p:nvPr>
        </p:nvSpPr>
        <p:spPr/>
        <p:txBody>
          <a:bodyPr rtlCol="0"/>
          <a:lstStyle>
            <a:defPPr>
              <a:defRPr lang="it-IT"/>
            </a:defPPr>
          </a:lstStyle>
          <a:p>
            <a:pPr rtl="0"/>
            <a:endParaRPr lang="it-IT" dirty="0"/>
          </a:p>
        </p:txBody>
      </p:sp>
      <p:sp>
        <p:nvSpPr>
          <p:cNvPr id="4" name="Segnaposto numero diapositiva 3">
            <a:extLst>
              <a:ext uri="{FF2B5EF4-FFF2-40B4-BE49-F238E27FC236}">
                <a16:creationId xmlns:a16="http://schemas.microsoft.com/office/drawing/2014/main" id="{CDEF8E3F-62AA-E240-B2F2-172AF0FC0EC6}"/>
              </a:ext>
            </a:extLst>
          </p:cNvPr>
          <p:cNvSpPr>
            <a:spLocks noGrp="1"/>
          </p:cNvSpPr>
          <p:nvPr>
            <p:ph type="sldNum" sz="quarter" idx="5"/>
          </p:nvPr>
        </p:nvSpPr>
        <p:spPr/>
        <p:txBody>
          <a:bodyPr rtlCol="0"/>
          <a:lstStyle>
            <a:defPPr>
              <a:defRPr lang="it-IT"/>
            </a:defPPr>
          </a:lstStyle>
          <a:p>
            <a:pPr rtl="0"/>
            <a:fld id="{6922D2F8-28A7-48E8-ADD3-E9583D47D83D}" type="slidenum">
              <a:rPr lang="it-IT" smtClean="0"/>
              <a:t>13</a:t>
            </a:fld>
            <a:endParaRPr lang="it-IT"/>
          </a:p>
        </p:txBody>
      </p:sp>
    </p:spTree>
    <p:extLst>
      <p:ext uri="{BB962C8B-B14F-4D97-AF65-F5344CB8AC3E}">
        <p14:creationId xmlns:p14="http://schemas.microsoft.com/office/powerpoint/2010/main" val="41899277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527C8A-2F4A-4DCD-D64B-161D7E29C5CB}"/>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F4B8BD6E-8631-322D-FBB8-715FF4A41E13}"/>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FB0BA830-9C87-7F85-D4A3-0B77876F4423}"/>
              </a:ext>
            </a:extLst>
          </p:cNvPr>
          <p:cNvSpPr>
            <a:spLocks noGrp="1"/>
          </p:cNvSpPr>
          <p:nvPr>
            <p:ph type="body" idx="1"/>
          </p:nvPr>
        </p:nvSpPr>
        <p:spPr/>
        <p:txBody>
          <a:bodyPr rtlCol="0"/>
          <a:lstStyle>
            <a:defPPr>
              <a:defRPr lang="it-IT"/>
            </a:defPPr>
          </a:lstStyle>
          <a:p>
            <a:pPr rtl="0"/>
            <a:endParaRPr lang="it-IT" dirty="0"/>
          </a:p>
        </p:txBody>
      </p:sp>
      <p:sp>
        <p:nvSpPr>
          <p:cNvPr id="4" name="Segnaposto numero diapositiva 3">
            <a:extLst>
              <a:ext uri="{FF2B5EF4-FFF2-40B4-BE49-F238E27FC236}">
                <a16:creationId xmlns:a16="http://schemas.microsoft.com/office/drawing/2014/main" id="{A479FE09-F1F6-6387-376F-FB8B28D7EB6C}"/>
              </a:ext>
            </a:extLst>
          </p:cNvPr>
          <p:cNvSpPr>
            <a:spLocks noGrp="1"/>
          </p:cNvSpPr>
          <p:nvPr>
            <p:ph type="sldNum" sz="quarter" idx="5"/>
          </p:nvPr>
        </p:nvSpPr>
        <p:spPr/>
        <p:txBody>
          <a:bodyPr rtlCol="0"/>
          <a:lstStyle>
            <a:defPPr>
              <a:defRPr lang="it-IT"/>
            </a:defPPr>
          </a:lstStyle>
          <a:p>
            <a:pPr rtl="0"/>
            <a:fld id="{6922D2F8-28A7-48E8-ADD3-E9583D47D83D}" type="slidenum">
              <a:rPr lang="it-IT" smtClean="0"/>
              <a:t>14</a:t>
            </a:fld>
            <a:endParaRPr lang="it-IT"/>
          </a:p>
        </p:txBody>
      </p:sp>
    </p:spTree>
    <p:extLst>
      <p:ext uri="{BB962C8B-B14F-4D97-AF65-F5344CB8AC3E}">
        <p14:creationId xmlns:p14="http://schemas.microsoft.com/office/powerpoint/2010/main" val="19035201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9A3D46-1782-C4AA-4B07-63115A49A0C1}"/>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ED78CF6C-EDFD-C5EE-3476-E7F66AC592D4}"/>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F57C16DA-1F98-7E68-26CD-12E1333AA240}"/>
              </a:ext>
            </a:extLst>
          </p:cNvPr>
          <p:cNvSpPr>
            <a:spLocks noGrp="1"/>
          </p:cNvSpPr>
          <p:nvPr>
            <p:ph type="body" idx="1"/>
          </p:nvPr>
        </p:nvSpPr>
        <p:spPr/>
        <p:txBody>
          <a:bodyPr rtlCol="0"/>
          <a:lstStyle>
            <a:defPPr>
              <a:defRPr lang="it-IT"/>
            </a:defPPr>
          </a:lstStyle>
          <a:p>
            <a:pPr rtl="0"/>
            <a:endParaRPr lang="it-IT" dirty="0"/>
          </a:p>
        </p:txBody>
      </p:sp>
      <p:sp>
        <p:nvSpPr>
          <p:cNvPr id="4" name="Segnaposto numero diapositiva 3">
            <a:extLst>
              <a:ext uri="{FF2B5EF4-FFF2-40B4-BE49-F238E27FC236}">
                <a16:creationId xmlns:a16="http://schemas.microsoft.com/office/drawing/2014/main" id="{77A5F830-8211-B4E4-0C47-D3056EAE58AE}"/>
              </a:ext>
            </a:extLst>
          </p:cNvPr>
          <p:cNvSpPr>
            <a:spLocks noGrp="1"/>
          </p:cNvSpPr>
          <p:nvPr>
            <p:ph type="sldNum" sz="quarter" idx="5"/>
          </p:nvPr>
        </p:nvSpPr>
        <p:spPr/>
        <p:txBody>
          <a:bodyPr rtlCol="0"/>
          <a:lstStyle>
            <a:defPPr>
              <a:defRPr lang="it-IT"/>
            </a:defPPr>
          </a:lstStyle>
          <a:p>
            <a:pPr rtl="0"/>
            <a:fld id="{6922D2F8-28A7-48E8-ADD3-E9583D47D83D}" type="slidenum">
              <a:rPr lang="it-IT" smtClean="0"/>
              <a:t>15</a:t>
            </a:fld>
            <a:endParaRPr lang="it-IT"/>
          </a:p>
        </p:txBody>
      </p:sp>
    </p:spTree>
    <p:extLst>
      <p:ext uri="{BB962C8B-B14F-4D97-AF65-F5344CB8AC3E}">
        <p14:creationId xmlns:p14="http://schemas.microsoft.com/office/powerpoint/2010/main" val="19233836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CC9CF8-079F-3CA8-B8D5-F9500EA98C68}"/>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09BBECE4-3F4B-74D3-F9B1-D82733D1CE28}"/>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A0FF1E0E-BD94-2893-D798-F37D47B60163}"/>
              </a:ext>
            </a:extLst>
          </p:cNvPr>
          <p:cNvSpPr>
            <a:spLocks noGrp="1"/>
          </p:cNvSpPr>
          <p:nvPr>
            <p:ph type="body" idx="1"/>
          </p:nvPr>
        </p:nvSpPr>
        <p:spPr/>
        <p:txBody>
          <a:bodyPr rtlCol="0"/>
          <a:lstStyle>
            <a:defPPr>
              <a:defRPr lang="it-IT"/>
            </a:defPPr>
          </a:lstStyle>
          <a:p>
            <a:pPr rtl="0"/>
            <a:endParaRPr lang="it-IT" dirty="0"/>
          </a:p>
        </p:txBody>
      </p:sp>
      <p:sp>
        <p:nvSpPr>
          <p:cNvPr id="4" name="Segnaposto numero diapositiva 3">
            <a:extLst>
              <a:ext uri="{FF2B5EF4-FFF2-40B4-BE49-F238E27FC236}">
                <a16:creationId xmlns:a16="http://schemas.microsoft.com/office/drawing/2014/main" id="{18CB2FDF-B91C-9AE9-C399-D31AF7C512EF}"/>
              </a:ext>
            </a:extLst>
          </p:cNvPr>
          <p:cNvSpPr>
            <a:spLocks noGrp="1"/>
          </p:cNvSpPr>
          <p:nvPr>
            <p:ph type="sldNum" sz="quarter" idx="5"/>
          </p:nvPr>
        </p:nvSpPr>
        <p:spPr/>
        <p:txBody>
          <a:bodyPr rtlCol="0"/>
          <a:lstStyle>
            <a:defPPr>
              <a:defRPr lang="it-IT"/>
            </a:defPPr>
          </a:lstStyle>
          <a:p>
            <a:pPr rtl="0"/>
            <a:fld id="{6922D2F8-28A7-48E8-ADD3-E9583D47D83D}" type="slidenum">
              <a:rPr lang="it-IT" smtClean="0"/>
              <a:t>16</a:t>
            </a:fld>
            <a:endParaRPr lang="it-IT"/>
          </a:p>
        </p:txBody>
      </p:sp>
    </p:spTree>
    <p:extLst>
      <p:ext uri="{BB962C8B-B14F-4D97-AF65-F5344CB8AC3E}">
        <p14:creationId xmlns:p14="http://schemas.microsoft.com/office/powerpoint/2010/main" val="24153889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defPPr>
              <a:defRPr lang="it-IT"/>
            </a:defPPr>
          </a:lstStyle>
          <a:p>
            <a:pPr rtl="0"/>
            <a:endParaRPr lang="it-IT" dirty="0"/>
          </a:p>
        </p:txBody>
      </p:sp>
      <p:sp>
        <p:nvSpPr>
          <p:cNvPr id="4" name="Segnaposto numero diapositiva 3"/>
          <p:cNvSpPr>
            <a:spLocks noGrp="1"/>
          </p:cNvSpPr>
          <p:nvPr>
            <p:ph type="sldNum" sz="quarter" idx="5"/>
          </p:nvPr>
        </p:nvSpPr>
        <p:spPr/>
        <p:txBody>
          <a:bodyPr rtlCol="0"/>
          <a:lstStyle>
            <a:defPPr>
              <a:defRPr lang="it-IT"/>
            </a:defPPr>
          </a:lstStyle>
          <a:p>
            <a:pPr rtl="0"/>
            <a:fld id="{6922D2F8-28A7-48E8-ADD3-E9583D47D83D}" type="slidenum">
              <a:rPr lang="it-IT" smtClean="0"/>
              <a:t>17</a:t>
            </a:fld>
            <a:endParaRPr lang="it-IT"/>
          </a:p>
        </p:txBody>
      </p:sp>
    </p:spTree>
    <p:extLst>
      <p:ext uri="{BB962C8B-B14F-4D97-AF65-F5344CB8AC3E}">
        <p14:creationId xmlns:p14="http://schemas.microsoft.com/office/powerpoint/2010/main" val="9118470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C258C1-389C-06F0-993E-BEA3A6D20D08}"/>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C84D51C2-E51E-9812-CE6C-8728405808B0}"/>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9767BC24-77FB-D836-E485-EC330C24F956}"/>
              </a:ext>
            </a:extLst>
          </p:cNvPr>
          <p:cNvSpPr>
            <a:spLocks noGrp="1"/>
          </p:cNvSpPr>
          <p:nvPr>
            <p:ph type="body" idx="1"/>
          </p:nvPr>
        </p:nvSpPr>
        <p:spPr/>
        <p:txBody>
          <a:bodyPr rtlCol="0"/>
          <a:lstStyle>
            <a:defPPr>
              <a:defRPr lang="it-IT"/>
            </a:defPPr>
          </a:lstStyle>
          <a:p>
            <a:pPr rtl="0"/>
            <a:endParaRPr lang="it-IT" dirty="0"/>
          </a:p>
        </p:txBody>
      </p:sp>
      <p:sp>
        <p:nvSpPr>
          <p:cNvPr id="4" name="Segnaposto numero diapositiva 3">
            <a:extLst>
              <a:ext uri="{FF2B5EF4-FFF2-40B4-BE49-F238E27FC236}">
                <a16:creationId xmlns:a16="http://schemas.microsoft.com/office/drawing/2014/main" id="{8002D4E6-240E-B43A-F1C7-6074069942B7}"/>
              </a:ext>
            </a:extLst>
          </p:cNvPr>
          <p:cNvSpPr>
            <a:spLocks noGrp="1"/>
          </p:cNvSpPr>
          <p:nvPr>
            <p:ph type="sldNum" sz="quarter" idx="5"/>
          </p:nvPr>
        </p:nvSpPr>
        <p:spPr/>
        <p:txBody>
          <a:bodyPr rtlCol="0"/>
          <a:lstStyle>
            <a:defPPr>
              <a:defRPr lang="it-IT"/>
            </a:defPPr>
          </a:lstStyle>
          <a:p>
            <a:pPr rtl="0"/>
            <a:fld id="{6922D2F8-28A7-48E8-ADD3-E9583D47D83D}" type="slidenum">
              <a:rPr lang="it-IT" smtClean="0"/>
              <a:t>18</a:t>
            </a:fld>
            <a:endParaRPr lang="it-IT"/>
          </a:p>
        </p:txBody>
      </p:sp>
    </p:spTree>
    <p:extLst>
      <p:ext uri="{BB962C8B-B14F-4D97-AF65-F5344CB8AC3E}">
        <p14:creationId xmlns:p14="http://schemas.microsoft.com/office/powerpoint/2010/main" val="204705118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021FF6-8556-88EA-0177-D55785DE0AFE}"/>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172A9AB1-8159-1000-E3B1-C1879F8FCA5A}"/>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511C6282-E986-D6A3-947D-BEE3642F2A53}"/>
              </a:ext>
            </a:extLst>
          </p:cNvPr>
          <p:cNvSpPr>
            <a:spLocks noGrp="1"/>
          </p:cNvSpPr>
          <p:nvPr>
            <p:ph type="body" idx="1"/>
          </p:nvPr>
        </p:nvSpPr>
        <p:spPr/>
        <p:txBody>
          <a:bodyPr rtlCol="0"/>
          <a:lstStyle>
            <a:defPPr>
              <a:defRPr lang="it-IT"/>
            </a:defPPr>
          </a:lstStyle>
          <a:p>
            <a:pPr rtl="0"/>
            <a:endParaRPr lang="it-IT" dirty="0"/>
          </a:p>
        </p:txBody>
      </p:sp>
      <p:sp>
        <p:nvSpPr>
          <p:cNvPr id="4" name="Segnaposto numero diapositiva 3">
            <a:extLst>
              <a:ext uri="{FF2B5EF4-FFF2-40B4-BE49-F238E27FC236}">
                <a16:creationId xmlns:a16="http://schemas.microsoft.com/office/drawing/2014/main" id="{9B019974-14D6-C957-D321-1E188AF8E0A2}"/>
              </a:ext>
            </a:extLst>
          </p:cNvPr>
          <p:cNvSpPr>
            <a:spLocks noGrp="1"/>
          </p:cNvSpPr>
          <p:nvPr>
            <p:ph type="sldNum" sz="quarter" idx="5"/>
          </p:nvPr>
        </p:nvSpPr>
        <p:spPr/>
        <p:txBody>
          <a:bodyPr rtlCol="0"/>
          <a:lstStyle>
            <a:defPPr>
              <a:defRPr lang="it-IT"/>
            </a:defPPr>
          </a:lstStyle>
          <a:p>
            <a:pPr rtl="0"/>
            <a:fld id="{6922D2F8-28A7-48E8-ADD3-E9583D47D83D}" type="slidenum">
              <a:rPr lang="it-IT" smtClean="0"/>
              <a:t>19</a:t>
            </a:fld>
            <a:endParaRPr lang="it-IT"/>
          </a:p>
        </p:txBody>
      </p:sp>
    </p:spTree>
    <p:extLst>
      <p:ext uri="{BB962C8B-B14F-4D97-AF65-F5344CB8AC3E}">
        <p14:creationId xmlns:p14="http://schemas.microsoft.com/office/powerpoint/2010/main" val="266417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CA2037-E1D9-978B-8F11-381271C45AFA}"/>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1CC0C2D9-617C-D9FF-B657-E5D07B83FD86}"/>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3A149CF2-4A5B-C8D1-C0CD-B97E58FD9A57}"/>
              </a:ext>
            </a:extLst>
          </p:cNvPr>
          <p:cNvSpPr>
            <a:spLocks noGrp="1"/>
          </p:cNvSpPr>
          <p:nvPr>
            <p:ph type="body" idx="1"/>
          </p:nvPr>
        </p:nvSpPr>
        <p:spPr/>
        <p:txBody>
          <a:bodyPr rtlCol="0"/>
          <a:lstStyle>
            <a:defPPr>
              <a:defRPr lang="it-IT"/>
            </a:defPPr>
          </a:lstStyle>
          <a:p>
            <a:pPr rtl="0"/>
            <a:endParaRPr lang="it-IT"/>
          </a:p>
        </p:txBody>
      </p:sp>
      <p:sp>
        <p:nvSpPr>
          <p:cNvPr id="4" name="Segnaposto numero diapositiva 3">
            <a:extLst>
              <a:ext uri="{FF2B5EF4-FFF2-40B4-BE49-F238E27FC236}">
                <a16:creationId xmlns:a16="http://schemas.microsoft.com/office/drawing/2014/main" id="{E7E394A4-798A-7FF7-354D-FF7E46AC8935}"/>
              </a:ext>
            </a:extLst>
          </p:cNvPr>
          <p:cNvSpPr>
            <a:spLocks noGrp="1"/>
          </p:cNvSpPr>
          <p:nvPr>
            <p:ph type="sldNum" sz="quarter" idx="5"/>
          </p:nvPr>
        </p:nvSpPr>
        <p:spPr/>
        <p:txBody>
          <a:bodyPr rtlCol="0"/>
          <a:lstStyle>
            <a:defPPr>
              <a:defRPr lang="it-IT"/>
            </a:defPPr>
          </a:lstStyle>
          <a:p>
            <a:pPr rtl="0"/>
            <a:fld id="{6922D2F8-28A7-48E8-ADD3-E9583D47D83D}" type="slidenum">
              <a:rPr lang="it-IT" smtClean="0"/>
              <a:t>2</a:t>
            </a:fld>
            <a:endParaRPr lang="it-IT"/>
          </a:p>
        </p:txBody>
      </p:sp>
    </p:spTree>
    <p:extLst>
      <p:ext uri="{BB962C8B-B14F-4D97-AF65-F5344CB8AC3E}">
        <p14:creationId xmlns:p14="http://schemas.microsoft.com/office/powerpoint/2010/main" val="16304517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5736B7-C08E-55DB-6C38-26364301B18A}"/>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ADEF3A39-BE0D-760D-85AE-8E2AEC5423D4}"/>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311242DC-E52A-F97D-2404-0C160E40CEC8}"/>
              </a:ext>
            </a:extLst>
          </p:cNvPr>
          <p:cNvSpPr>
            <a:spLocks noGrp="1"/>
          </p:cNvSpPr>
          <p:nvPr>
            <p:ph type="body" idx="1"/>
          </p:nvPr>
        </p:nvSpPr>
        <p:spPr/>
        <p:txBody>
          <a:bodyPr rtlCol="0"/>
          <a:lstStyle>
            <a:defPPr>
              <a:defRPr lang="it-IT"/>
            </a:defPPr>
          </a:lstStyle>
          <a:p>
            <a:pPr rtl="0"/>
            <a:endParaRPr lang="it-IT" dirty="0"/>
          </a:p>
        </p:txBody>
      </p:sp>
      <p:sp>
        <p:nvSpPr>
          <p:cNvPr id="4" name="Segnaposto numero diapositiva 3">
            <a:extLst>
              <a:ext uri="{FF2B5EF4-FFF2-40B4-BE49-F238E27FC236}">
                <a16:creationId xmlns:a16="http://schemas.microsoft.com/office/drawing/2014/main" id="{652CD786-6A86-2FBB-764F-80DC3267A379}"/>
              </a:ext>
            </a:extLst>
          </p:cNvPr>
          <p:cNvSpPr>
            <a:spLocks noGrp="1"/>
          </p:cNvSpPr>
          <p:nvPr>
            <p:ph type="sldNum" sz="quarter" idx="5"/>
          </p:nvPr>
        </p:nvSpPr>
        <p:spPr/>
        <p:txBody>
          <a:bodyPr rtlCol="0"/>
          <a:lstStyle>
            <a:defPPr>
              <a:defRPr lang="it-IT"/>
            </a:defPPr>
          </a:lstStyle>
          <a:p>
            <a:pPr rtl="0"/>
            <a:fld id="{6922D2F8-28A7-48E8-ADD3-E9583D47D83D}" type="slidenum">
              <a:rPr lang="it-IT" smtClean="0"/>
              <a:t>20</a:t>
            </a:fld>
            <a:endParaRPr lang="it-IT"/>
          </a:p>
        </p:txBody>
      </p:sp>
    </p:spTree>
    <p:extLst>
      <p:ext uri="{BB962C8B-B14F-4D97-AF65-F5344CB8AC3E}">
        <p14:creationId xmlns:p14="http://schemas.microsoft.com/office/powerpoint/2010/main" val="16327760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93F533-BC45-87CA-5188-5E0CF0FF2D0C}"/>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FEAEB25B-2ACB-D460-0718-74D16A703204}"/>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5EC0A1E7-A86C-FCE2-246E-C71A307759E0}"/>
              </a:ext>
            </a:extLst>
          </p:cNvPr>
          <p:cNvSpPr>
            <a:spLocks noGrp="1"/>
          </p:cNvSpPr>
          <p:nvPr>
            <p:ph type="body" idx="1"/>
          </p:nvPr>
        </p:nvSpPr>
        <p:spPr/>
        <p:txBody>
          <a:bodyPr rtlCol="0"/>
          <a:lstStyle>
            <a:defPPr>
              <a:defRPr lang="it-IT"/>
            </a:defPPr>
          </a:lstStyle>
          <a:p>
            <a:pPr rtl="0"/>
            <a:endParaRPr lang="it-IT" dirty="0"/>
          </a:p>
        </p:txBody>
      </p:sp>
      <p:sp>
        <p:nvSpPr>
          <p:cNvPr id="4" name="Segnaposto numero diapositiva 3">
            <a:extLst>
              <a:ext uri="{FF2B5EF4-FFF2-40B4-BE49-F238E27FC236}">
                <a16:creationId xmlns:a16="http://schemas.microsoft.com/office/drawing/2014/main" id="{2FCE0593-F612-5DD9-C71E-A37CE08A11FB}"/>
              </a:ext>
            </a:extLst>
          </p:cNvPr>
          <p:cNvSpPr>
            <a:spLocks noGrp="1"/>
          </p:cNvSpPr>
          <p:nvPr>
            <p:ph type="sldNum" sz="quarter" idx="5"/>
          </p:nvPr>
        </p:nvSpPr>
        <p:spPr/>
        <p:txBody>
          <a:bodyPr rtlCol="0"/>
          <a:lstStyle>
            <a:defPPr>
              <a:defRPr lang="it-IT"/>
            </a:defPPr>
          </a:lstStyle>
          <a:p>
            <a:pPr rtl="0"/>
            <a:fld id="{6922D2F8-28A7-48E8-ADD3-E9583D47D83D}" type="slidenum">
              <a:rPr lang="it-IT" smtClean="0"/>
              <a:t>21</a:t>
            </a:fld>
            <a:endParaRPr lang="it-IT"/>
          </a:p>
        </p:txBody>
      </p:sp>
    </p:spTree>
    <p:extLst>
      <p:ext uri="{BB962C8B-B14F-4D97-AF65-F5344CB8AC3E}">
        <p14:creationId xmlns:p14="http://schemas.microsoft.com/office/powerpoint/2010/main" val="289506361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04C8AA-D6DC-DB91-57BB-0D4A2604F629}"/>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3C5168FD-DD3C-4C83-F13A-ECE5A1C8D0BF}"/>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9EE936A3-70C8-2AFE-8ED4-B798AA09EF70}"/>
              </a:ext>
            </a:extLst>
          </p:cNvPr>
          <p:cNvSpPr>
            <a:spLocks noGrp="1"/>
          </p:cNvSpPr>
          <p:nvPr>
            <p:ph type="body" idx="1"/>
          </p:nvPr>
        </p:nvSpPr>
        <p:spPr/>
        <p:txBody>
          <a:bodyPr rtlCol="0"/>
          <a:lstStyle>
            <a:defPPr>
              <a:defRPr lang="it-IT"/>
            </a:defPPr>
          </a:lstStyle>
          <a:p>
            <a:pPr rtl="0"/>
            <a:endParaRPr lang="it-IT" dirty="0"/>
          </a:p>
        </p:txBody>
      </p:sp>
      <p:sp>
        <p:nvSpPr>
          <p:cNvPr id="4" name="Segnaposto numero diapositiva 3">
            <a:extLst>
              <a:ext uri="{FF2B5EF4-FFF2-40B4-BE49-F238E27FC236}">
                <a16:creationId xmlns:a16="http://schemas.microsoft.com/office/drawing/2014/main" id="{DBE21798-C6F5-8AFF-909B-EC929CFF8693}"/>
              </a:ext>
            </a:extLst>
          </p:cNvPr>
          <p:cNvSpPr>
            <a:spLocks noGrp="1"/>
          </p:cNvSpPr>
          <p:nvPr>
            <p:ph type="sldNum" sz="quarter" idx="5"/>
          </p:nvPr>
        </p:nvSpPr>
        <p:spPr/>
        <p:txBody>
          <a:bodyPr rtlCol="0"/>
          <a:lstStyle>
            <a:defPPr>
              <a:defRPr lang="it-IT"/>
            </a:defPPr>
          </a:lstStyle>
          <a:p>
            <a:pPr rtl="0"/>
            <a:fld id="{6922D2F8-28A7-48E8-ADD3-E9583D47D83D}" type="slidenum">
              <a:rPr lang="it-IT" smtClean="0"/>
              <a:t>22</a:t>
            </a:fld>
            <a:endParaRPr lang="it-IT"/>
          </a:p>
        </p:txBody>
      </p:sp>
    </p:spTree>
    <p:extLst>
      <p:ext uri="{BB962C8B-B14F-4D97-AF65-F5344CB8AC3E}">
        <p14:creationId xmlns:p14="http://schemas.microsoft.com/office/powerpoint/2010/main" val="428006269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BBB7B8-0282-3B92-B76E-FE050703E1E1}"/>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D3DBEDFC-A15A-BDD4-B4F0-5D82F84ECA63}"/>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29238098-0C5F-27DA-1C7E-7E13B0E2BE10}"/>
              </a:ext>
            </a:extLst>
          </p:cNvPr>
          <p:cNvSpPr>
            <a:spLocks noGrp="1"/>
          </p:cNvSpPr>
          <p:nvPr>
            <p:ph type="body" idx="1"/>
          </p:nvPr>
        </p:nvSpPr>
        <p:spPr/>
        <p:txBody>
          <a:bodyPr rtlCol="0"/>
          <a:lstStyle>
            <a:defPPr>
              <a:defRPr lang="it-IT"/>
            </a:defPPr>
          </a:lstStyle>
          <a:p>
            <a:pPr rtl="0"/>
            <a:endParaRPr lang="it-IT"/>
          </a:p>
        </p:txBody>
      </p:sp>
      <p:sp>
        <p:nvSpPr>
          <p:cNvPr id="4" name="Segnaposto numero diapositiva 3">
            <a:extLst>
              <a:ext uri="{FF2B5EF4-FFF2-40B4-BE49-F238E27FC236}">
                <a16:creationId xmlns:a16="http://schemas.microsoft.com/office/drawing/2014/main" id="{13E3F716-C705-B5A8-5A6D-0EE67B7A9C9B}"/>
              </a:ext>
            </a:extLst>
          </p:cNvPr>
          <p:cNvSpPr>
            <a:spLocks noGrp="1"/>
          </p:cNvSpPr>
          <p:nvPr>
            <p:ph type="sldNum" sz="quarter" idx="5"/>
          </p:nvPr>
        </p:nvSpPr>
        <p:spPr/>
        <p:txBody>
          <a:bodyPr rtlCol="0"/>
          <a:lstStyle>
            <a:defPPr>
              <a:defRPr lang="it-IT"/>
            </a:defPPr>
          </a:lstStyle>
          <a:p>
            <a:pPr rtl="0"/>
            <a:fld id="{6922D2F8-28A7-48E8-ADD3-E9583D47D83D}" type="slidenum">
              <a:rPr lang="it-IT" smtClean="0"/>
              <a:t>23</a:t>
            </a:fld>
            <a:endParaRPr lang="it-IT"/>
          </a:p>
        </p:txBody>
      </p:sp>
    </p:spTree>
    <p:extLst>
      <p:ext uri="{BB962C8B-B14F-4D97-AF65-F5344CB8AC3E}">
        <p14:creationId xmlns:p14="http://schemas.microsoft.com/office/powerpoint/2010/main" val="18386087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E6CA04-0656-CF65-7EE8-96B1682ED079}"/>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01D1AA64-6335-F9A9-A732-C672F11D2FEF}"/>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4FF3FF49-CB75-C971-CAEA-8E4019BB7169}"/>
              </a:ext>
            </a:extLst>
          </p:cNvPr>
          <p:cNvSpPr>
            <a:spLocks noGrp="1"/>
          </p:cNvSpPr>
          <p:nvPr>
            <p:ph type="body" idx="1"/>
          </p:nvPr>
        </p:nvSpPr>
        <p:spPr/>
        <p:txBody>
          <a:bodyPr rtlCol="0"/>
          <a:lstStyle>
            <a:defPPr>
              <a:defRPr lang="it-IT"/>
            </a:defPPr>
          </a:lstStyle>
          <a:p>
            <a:pPr rtl="0"/>
            <a:endParaRPr lang="it-IT" dirty="0"/>
          </a:p>
        </p:txBody>
      </p:sp>
      <p:sp>
        <p:nvSpPr>
          <p:cNvPr id="4" name="Segnaposto numero diapositiva 3">
            <a:extLst>
              <a:ext uri="{FF2B5EF4-FFF2-40B4-BE49-F238E27FC236}">
                <a16:creationId xmlns:a16="http://schemas.microsoft.com/office/drawing/2014/main" id="{B50D3DEB-83C9-B659-F530-013FB4F9C6E9}"/>
              </a:ext>
            </a:extLst>
          </p:cNvPr>
          <p:cNvSpPr>
            <a:spLocks noGrp="1"/>
          </p:cNvSpPr>
          <p:nvPr>
            <p:ph type="sldNum" sz="quarter" idx="5"/>
          </p:nvPr>
        </p:nvSpPr>
        <p:spPr/>
        <p:txBody>
          <a:bodyPr rtlCol="0"/>
          <a:lstStyle>
            <a:defPPr>
              <a:defRPr lang="it-IT"/>
            </a:defPPr>
          </a:lstStyle>
          <a:p>
            <a:pPr rtl="0"/>
            <a:fld id="{6922D2F8-28A7-48E8-ADD3-E9583D47D83D}" type="slidenum">
              <a:rPr lang="it-IT" smtClean="0"/>
              <a:t>24</a:t>
            </a:fld>
            <a:endParaRPr lang="it-IT"/>
          </a:p>
        </p:txBody>
      </p:sp>
    </p:spTree>
    <p:extLst>
      <p:ext uri="{BB962C8B-B14F-4D97-AF65-F5344CB8AC3E}">
        <p14:creationId xmlns:p14="http://schemas.microsoft.com/office/powerpoint/2010/main" val="32401954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defPPr>
              <a:defRPr lang="it-IT"/>
            </a:defPPr>
          </a:lstStyle>
          <a:p>
            <a:pPr rtl="0"/>
            <a:endParaRPr lang="it-IT"/>
          </a:p>
        </p:txBody>
      </p:sp>
      <p:sp>
        <p:nvSpPr>
          <p:cNvPr id="4" name="Segnaposto numero diapositiva 3"/>
          <p:cNvSpPr>
            <a:spLocks noGrp="1"/>
          </p:cNvSpPr>
          <p:nvPr>
            <p:ph type="sldNum" sz="quarter" idx="5"/>
          </p:nvPr>
        </p:nvSpPr>
        <p:spPr/>
        <p:txBody>
          <a:bodyPr rtlCol="0"/>
          <a:lstStyle>
            <a:defPPr>
              <a:defRPr lang="it-IT"/>
            </a:defPPr>
          </a:lstStyle>
          <a:p>
            <a:pPr rtl="0"/>
            <a:fld id="{6922D2F8-28A7-48E8-ADD3-E9583D47D83D}" type="slidenum">
              <a:rPr lang="it-IT" smtClean="0"/>
              <a:t>25</a:t>
            </a:fld>
            <a:endParaRPr lang="it-IT"/>
          </a:p>
        </p:txBody>
      </p:sp>
    </p:spTree>
    <p:extLst>
      <p:ext uri="{BB962C8B-B14F-4D97-AF65-F5344CB8AC3E}">
        <p14:creationId xmlns:p14="http://schemas.microsoft.com/office/powerpoint/2010/main" val="42069505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defPPr>
              <a:defRPr lang="it-IT"/>
            </a:defPPr>
          </a:lstStyle>
          <a:p>
            <a:pPr rtl="0"/>
            <a:endParaRPr lang="it-IT"/>
          </a:p>
        </p:txBody>
      </p:sp>
      <p:sp>
        <p:nvSpPr>
          <p:cNvPr id="4" name="Segnaposto numero diapositiva 3"/>
          <p:cNvSpPr>
            <a:spLocks noGrp="1"/>
          </p:cNvSpPr>
          <p:nvPr>
            <p:ph type="sldNum" sz="quarter" idx="5"/>
          </p:nvPr>
        </p:nvSpPr>
        <p:spPr/>
        <p:txBody>
          <a:bodyPr rtlCol="0"/>
          <a:lstStyle>
            <a:defPPr>
              <a:defRPr lang="it-IT"/>
            </a:defPPr>
          </a:lstStyle>
          <a:p>
            <a:pPr rtl="0"/>
            <a:fld id="{6922D2F8-28A7-48E8-ADD3-E9583D47D83D}" type="slidenum">
              <a:rPr lang="it-IT" smtClean="0"/>
              <a:t>26</a:t>
            </a:fld>
            <a:endParaRPr lang="it-IT"/>
          </a:p>
        </p:txBody>
      </p:sp>
    </p:spTree>
    <p:extLst>
      <p:ext uri="{BB962C8B-B14F-4D97-AF65-F5344CB8AC3E}">
        <p14:creationId xmlns:p14="http://schemas.microsoft.com/office/powerpoint/2010/main" val="357549274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95BA0B-30A0-1967-955B-48E441A3524C}"/>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43C5FAA3-7E90-16D5-348E-8418E7AFDDD1}"/>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3CD6D06B-42B9-18B3-6742-AFD913A8B42E}"/>
              </a:ext>
            </a:extLst>
          </p:cNvPr>
          <p:cNvSpPr>
            <a:spLocks noGrp="1"/>
          </p:cNvSpPr>
          <p:nvPr>
            <p:ph type="body" idx="1"/>
          </p:nvPr>
        </p:nvSpPr>
        <p:spPr/>
        <p:txBody>
          <a:bodyPr rtlCol="0"/>
          <a:lstStyle>
            <a:defPPr>
              <a:defRPr lang="it-IT"/>
            </a:defPPr>
          </a:lstStyle>
          <a:p>
            <a:pPr rtl="0"/>
            <a:endParaRPr lang="it-IT" dirty="0"/>
          </a:p>
        </p:txBody>
      </p:sp>
      <p:sp>
        <p:nvSpPr>
          <p:cNvPr id="4" name="Segnaposto numero diapositiva 3">
            <a:extLst>
              <a:ext uri="{FF2B5EF4-FFF2-40B4-BE49-F238E27FC236}">
                <a16:creationId xmlns:a16="http://schemas.microsoft.com/office/drawing/2014/main" id="{42404371-F895-387C-35CA-F6D9138535E3}"/>
              </a:ext>
            </a:extLst>
          </p:cNvPr>
          <p:cNvSpPr>
            <a:spLocks noGrp="1"/>
          </p:cNvSpPr>
          <p:nvPr>
            <p:ph type="sldNum" sz="quarter" idx="5"/>
          </p:nvPr>
        </p:nvSpPr>
        <p:spPr/>
        <p:txBody>
          <a:bodyPr rtlCol="0"/>
          <a:lstStyle>
            <a:defPPr>
              <a:defRPr lang="it-IT"/>
            </a:defPPr>
          </a:lstStyle>
          <a:p>
            <a:pPr rtl="0"/>
            <a:fld id="{6922D2F8-28A7-48E8-ADD3-E9583D47D83D}" type="slidenum">
              <a:rPr lang="it-IT" smtClean="0"/>
              <a:t>27</a:t>
            </a:fld>
            <a:endParaRPr lang="it-IT"/>
          </a:p>
        </p:txBody>
      </p:sp>
    </p:spTree>
    <p:extLst>
      <p:ext uri="{BB962C8B-B14F-4D97-AF65-F5344CB8AC3E}">
        <p14:creationId xmlns:p14="http://schemas.microsoft.com/office/powerpoint/2010/main" val="12173947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F1FBC3-AD05-0014-7708-74CBEB446298}"/>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62409DE6-1D17-DA41-36AB-27FD9D7686D6}"/>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896127A9-F33C-F0F7-4A8A-C849720E25A7}"/>
              </a:ext>
            </a:extLst>
          </p:cNvPr>
          <p:cNvSpPr>
            <a:spLocks noGrp="1"/>
          </p:cNvSpPr>
          <p:nvPr>
            <p:ph type="body" idx="1"/>
          </p:nvPr>
        </p:nvSpPr>
        <p:spPr/>
        <p:txBody>
          <a:bodyPr rtlCol="0"/>
          <a:lstStyle>
            <a:defPPr>
              <a:defRPr lang="it-IT"/>
            </a:defPPr>
          </a:lstStyle>
          <a:p>
            <a:pPr rtl="0"/>
            <a:endParaRPr lang="it-IT" dirty="0"/>
          </a:p>
        </p:txBody>
      </p:sp>
      <p:sp>
        <p:nvSpPr>
          <p:cNvPr id="4" name="Segnaposto numero diapositiva 3">
            <a:extLst>
              <a:ext uri="{FF2B5EF4-FFF2-40B4-BE49-F238E27FC236}">
                <a16:creationId xmlns:a16="http://schemas.microsoft.com/office/drawing/2014/main" id="{8ECE17F9-7141-2168-76CA-75A48E2967F5}"/>
              </a:ext>
            </a:extLst>
          </p:cNvPr>
          <p:cNvSpPr>
            <a:spLocks noGrp="1"/>
          </p:cNvSpPr>
          <p:nvPr>
            <p:ph type="sldNum" sz="quarter" idx="5"/>
          </p:nvPr>
        </p:nvSpPr>
        <p:spPr/>
        <p:txBody>
          <a:bodyPr rtlCol="0"/>
          <a:lstStyle>
            <a:defPPr>
              <a:defRPr lang="it-IT"/>
            </a:defPPr>
          </a:lstStyle>
          <a:p>
            <a:pPr rtl="0"/>
            <a:fld id="{6922D2F8-28A7-48E8-ADD3-E9583D47D83D}" type="slidenum">
              <a:rPr lang="it-IT" smtClean="0"/>
              <a:t>28</a:t>
            </a:fld>
            <a:endParaRPr lang="it-IT"/>
          </a:p>
        </p:txBody>
      </p:sp>
    </p:spTree>
    <p:extLst>
      <p:ext uri="{BB962C8B-B14F-4D97-AF65-F5344CB8AC3E}">
        <p14:creationId xmlns:p14="http://schemas.microsoft.com/office/powerpoint/2010/main" val="253091179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31F285-BF15-2808-0CD8-88E1FCA5BB19}"/>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D4D26FE3-9F86-3B71-0E4F-5B2B3CEE9CED}"/>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0A6EC356-3ED5-C13C-981B-615FBB87F17A}"/>
              </a:ext>
            </a:extLst>
          </p:cNvPr>
          <p:cNvSpPr>
            <a:spLocks noGrp="1"/>
          </p:cNvSpPr>
          <p:nvPr>
            <p:ph type="body" idx="1"/>
          </p:nvPr>
        </p:nvSpPr>
        <p:spPr/>
        <p:txBody>
          <a:bodyPr rtlCol="0"/>
          <a:lstStyle>
            <a:defPPr>
              <a:defRPr lang="it-IT"/>
            </a:defPPr>
          </a:lstStyle>
          <a:p>
            <a:pPr rtl="0"/>
            <a:endParaRPr lang="it-IT" dirty="0"/>
          </a:p>
        </p:txBody>
      </p:sp>
      <p:sp>
        <p:nvSpPr>
          <p:cNvPr id="4" name="Segnaposto numero diapositiva 3">
            <a:extLst>
              <a:ext uri="{FF2B5EF4-FFF2-40B4-BE49-F238E27FC236}">
                <a16:creationId xmlns:a16="http://schemas.microsoft.com/office/drawing/2014/main" id="{9B3FE000-CCFE-EC22-D20F-FEF17A85CE04}"/>
              </a:ext>
            </a:extLst>
          </p:cNvPr>
          <p:cNvSpPr>
            <a:spLocks noGrp="1"/>
          </p:cNvSpPr>
          <p:nvPr>
            <p:ph type="sldNum" sz="quarter" idx="5"/>
          </p:nvPr>
        </p:nvSpPr>
        <p:spPr/>
        <p:txBody>
          <a:bodyPr rtlCol="0"/>
          <a:lstStyle>
            <a:defPPr>
              <a:defRPr lang="it-IT"/>
            </a:defPPr>
          </a:lstStyle>
          <a:p>
            <a:pPr rtl="0"/>
            <a:fld id="{6922D2F8-28A7-48E8-ADD3-E9583D47D83D}" type="slidenum">
              <a:rPr lang="it-IT" smtClean="0"/>
              <a:t>29</a:t>
            </a:fld>
            <a:endParaRPr lang="it-IT"/>
          </a:p>
        </p:txBody>
      </p:sp>
    </p:spTree>
    <p:extLst>
      <p:ext uri="{BB962C8B-B14F-4D97-AF65-F5344CB8AC3E}">
        <p14:creationId xmlns:p14="http://schemas.microsoft.com/office/powerpoint/2010/main" val="9979820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F17507-1DBB-1CCC-C3D8-B106AA567FCE}"/>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CE832617-6861-F960-854A-66E68A340229}"/>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F5C05418-2F0D-962F-9DC4-C55ECDA05F60}"/>
              </a:ext>
            </a:extLst>
          </p:cNvPr>
          <p:cNvSpPr>
            <a:spLocks noGrp="1"/>
          </p:cNvSpPr>
          <p:nvPr>
            <p:ph type="body" idx="1"/>
          </p:nvPr>
        </p:nvSpPr>
        <p:spPr/>
        <p:txBody>
          <a:bodyPr rtlCol="0"/>
          <a:lstStyle>
            <a:defPPr>
              <a:defRPr lang="it-IT"/>
            </a:defPPr>
          </a:lstStyle>
          <a:p>
            <a:pPr rtl="0"/>
            <a:endParaRPr lang="it-IT"/>
          </a:p>
        </p:txBody>
      </p:sp>
      <p:sp>
        <p:nvSpPr>
          <p:cNvPr id="4" name="Segnaposto numero diapositiva 3">
            <a:extLst>
              <a:ext uri="{FF2B5EF4-FFF2-40B4-BE49-F238E27FC236}">
                <a16:creationId xmlns:a16="http://schemas.microsoft.com/office/drawing/2014/main" id="{53A12746-F825-4FAE-ABF4-DD011A72C791}"/>
              </a:ext>
            </a:extLst>
          </p:cNvPr>
          <p:cNvSpPr>
            <a:spLocks noGrp="1"/>
          </p:cNvSpPr>
          <p:nvPr>
            <p:ph type="sldNum" sz="quarter" idx="5"/>
          </p:nvPr>
        </p:nvSpPr>
        <p:spPr/>
        <p:txBody>
          <a:bodyPr rtlCol="0"/>
          <a:lstStyle>
            <a:defPPr>
              <a:defRPr lang="it-IT"/>
            </a:defPPr>
          </a:lstStyle>
          <a:p>
            <a:pPr rtl="0"/>
            <a:fld id="{6922D2F8-28A7-48E8-ADD3-E9583D47D83D}" type="slidenum">
              <a:rPr lang="it-IT" smtClean="0"/>
              <a:t>3</a:t>
            </a:fld>
            <a:endParaRPr lang="it-IT"/>
          </a:p>
        </p:txBody>
      </p:sp>
    </p:spTree>
    <p:extLst>
      <p:ext uri="{BB962C8B-B14F-4D97-AF65-F5344CB8AC3E}">
        <p14:creationId xmlns:p14="http://schemas.microsoft.com/office/powerpoint/2010/main" val="206776137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964745-81A7-5E0A-6DBB-71C76BD1B49A}"/>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1309567A-A49A-03F7-3DE6-6FDD3F00BAF4}"/>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52183DE7-7A36-2707-760C-13206388195F}"/>
              </a:ext>
            </a:extLst>
          </p:cNvPr>
          <p:cNvSpPr>
            <a:spLocks noGrp="1"/>
          </p:cNvSpPr>
          <p:nvPr>
            <p:ph type="body" idx="1"/>
          </p:nvPr>
        </p:nvSpPr>
        <p:spPr/>
        <p:txBody>
          <a:bodyPr rtlCol="0"/>
          <a:lstStyle>
            <a:defPPr>
              <a:defRPr lang="it-IT"/>
            </a:defPPr>
          </a:lstStyle>
          <a:p>
            <a:pPr rtl="0"/>
            <a:endParaRPr lang="it-IT" dirty="0"/>
          </a:p>
        </p:txBody>
      </p:sp>
      <p:sp>
        <p:nvSpPr>
          <p:cNvPr id="4" name="Segnaposto numero diapositiva 3">
            <a:extLst>
              <a:ext uri="{FF2B5EF4-FFF2-40B4-BE49-F238E27FC236}">
                <a16:creationId xmlns:a16="http://schemas.microsoft.com/office/drawing/2014/main" id="{E87FA09E-A65C-3011-ADFD-8B3935235CF0}"/>
              </a:ext>
            </a:extLst>
          </p:cNvPr>
          <p:cNvSpPr>
            <a:spLocks noGrp="1"/>
          </p:cNvSpPr>
          <p:nvPr>
            <p:ph type="sldNum" sz="quarter" idx="5"/>
          </p:nvPr>
        </p:nvSpPr>
        <p:spPr/>
        <p:txBody>
          <a:bodyPr rtlCol="0"/>
          <a:lstStyle>
            <a:defPPr>
              <a:defRPr lang="it-IT"/>
            </a:defPPr>
          </a:lstStyle>
          <a:p>
            <a:pPr rtl="0"/>
            <a:fld id="{6922D2F8-28A7-48E8-ADD3-E9583D47D83D}" type="slidenum">
              <a:rPr lang="it-IT" smtClean="0"/>
              <a:t>30</a:t>
            </a:fld>
            <a:endParaRPr lang="it-IT"/>
          </a:p>
        </p:txBody>
      </p:sp>
    </p:spTree>
    <p:extLst>
      <p:ext uri="{BB962C8B-B14F-4D97-AF65-F5344CB8AC3E}">
        <p14:creationId xmlns:p14="http://schemas.microsoft.com/office/powerpoint/2010/main" val="270587236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EC0FAA-9693-8447-7D7D-9A4A2F85CB7E}"/>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3F0D2B61-0663-36CD-F3E9-5548DFAB20CB}"/>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362B8C1C-400F-C46A-34FA-441642053E7C}"/>
              </a:ext>
            </a:extLst>
          </p:cNvPr>
          <p:cNvSpPr>
            <a:spLocks noGrp="1"/>
          </p:cNvSpPr>
          <p:nvPr>
            <p:ph type="body" idx="1"/>
          </p:nvPr>
        </p:nvSpPr>
        <p:spPr/>
        <p:txBody>
          <a:bodyPr rtlCol="0"/>
          <a:lstStyle>
            <a:defPPr>
              <a:defRPr lang="it-IT"/>
            </a:defPPr>
          </a:lstStyle>
          <a:p>
            <a:pPr rtl="0"/>
            <a:endParaRPr lang="it-IT" dirty="0"/>
          </a:p>
        </p:txBody>
      </p:sp>
      <p:sp>
        <p:nvSpPr>
          <p:cNvPr id="4" name="Segnaposto numero diapositiva 3">
            <a:extLst>
              <a:ext uri="{FF2B5EF4-FFF2-40B4-BE49-F238E27FC236}">
                <a16:creationId xmlns:a16="http://schemas.microsoft.com/office/drawing/2014/main" id="{1B030CEC-80C4-DCB1-3BD7-E7DFFD2C5587}"/>
              </a:ext>
            </a:extLst>
          </p:cNvPr>
          <p:cNvSpPr>
            <a:spLocks noGrp="1"/>
          </p:cNvSpPr>
          <p:nvPr>
            <p:ph type="sldNum" sz="quarter" idx="5"/>
          </p:nvPr>
        </p:nvSpPr>
        <p:spPr/>
        <p:txBody>
          <a:bodyPr rtlCol="0"/>
          <a:lstStyle>
            <a:defPPr>
              <a:defRPr lang="it-IT"/>
            </a:defPPr>
          </a:lstStyle>
          <a:p>
            <a:pPr rtl="0"/>
            <a:fld id="{6922D2F8-28A7-48E8-ADD3-E9583D47D83D}" type="slidenum">
              <a:rPr lang="it-IT" smtClean="0"/>
              <a:t>31</a:t>
            </a:fld>
            <a:endParaRPr lang="it-IT"/>
          </a:p>
        </p:txBody>
      </p:sp>
    </p:spTree>
    <p:extLst>
      <p:ext uri="{BB962C8B-B14F-4D97-AF65-F5344CB8AC3E}">
        <p14:creationId xmlns:p14="http://schemas.microsoft.com/office/powerpoint/2010/main" val="114598054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738A10-044E-C65E-7126-9EFF270D4AAD}"/>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7A203B17-BD37-D765-D12F-BD93E6413B49}"/>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95D8BB4C-8266-F189-473E-C9182477C685}"/>
              </a:ext>
            </a:extLst>
          </p:cNvPr>
          <p:cNvSpPr>
            <a:spLocks noGrp="1"/>
          </p:cNvSpPr>
          <p:nvPr>
            <p:ph type="body" idx="1"/>
          </p:nvPr>
        </p:nvSpPr>
        <p:spPr/>
        <p:txBody>
          <a:bodyPr rtlCol="0"/>
          <a:lstStyle>
            <a:defPPr>
              <a:defRPr lang="it-IT"/>
            </a:defPPr>
          </a:lstStyle>
          <a:p>
            <a:pPr rtl="0"/>
            <a:endParaRPr lang="it-IT"/>
          </a:p>
        </p:txBody>
      </p:sp>
      <p:sp>
        <p:nvSpPr>
          <p:cNvPr id="4" name="Segnaposto numero diapositiva 3">
            <a:extLst>
              <a:ext uri="{FF2B5EF4-FFF2-40B4-BE49-F238E27FC236}">
                <a16:creationId xmlns:a16="http://schemas.microsoft.com/office/drawing/2014/main" id="{812262C1-3871-7489-509F-EBAB24923514}"/>
              </a:ext>
            </a:extLst>
          </p:cNvPr>
          <p:cNvSpPr>
            <a:spLocks noGrp="1"/>
          </p:cNvSpPr>
          <p:nvPr>
            <p:ph type="sldNum" sz="quarter" idx="5"/>
          </p:nvPr>
        </p:nvSpPr>
        <p:spPr/>
        <p:txBody>
          <a:bodyPr rtlCol="0"/>
          <a:lstStyle>
            <a:defPPr>
              <a:defRPr lang="it-IT"/>
            </a:defPPr>
          </a:lstStyle>
          <a:p>
            <a:pPr rtl="0"/>
            <a:fld id="{6922D2F8-28A7-48E8-ADD3-E9583D47D83D}" type="slidenum">
              <a:rPr lang="it-IT" smtClean="0"/>
              <a:t>32</a:t>
            </a:fld>
            <a:endParaRPr lang="it-IT"/>
          </a:p>
        </p:txBody>
      </p:sp>
    </p:spTree>
    <p:extLst>
      <p:ext uri="{BB962C8B-B14F-4D97-AF65-F5344CB8AC3E}">
        <p14:creationId xmlns:p14="http://schemas.microsoft.com/office/powerpoint/2010/main" val="357996496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0E0150-1E8E-DABE-7C9A-5D878E91B92C}"/>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9EFCE9DC-DE36-F4C5-2AE0-41C0DB35CEF2}"/>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F59B94EF-0012-5CD9-CB11-A39AAA5E342C}"/>
              </a:ext>
            </a:extLst>
          </p:cNvPr>
          <p:cNvSpPr>
            <a:spLocks noGrp="1"/>
          </p:cNvSpPr>
          <p:nvPr>
            <p:ph type="body" idx="1"/>
          </p:nvPr>
        </p:nvSpPr>
        <p:spPr/>
        <p:txBody>
          <a:bodyPr rtlCol="0"/>
          <a:lstStyle>
            <a:defPPr>
              <a:defRPr lang="it-IT"/>
            </a:defPPr>
          </a:lstStyle>
          <a:p>
            <a:pPr rtl="0"/>
            <a:endParaRPr lang="it-IT"/>
          </a:p>
        </p:txBody>
      </p:sp>
      <p:sp>
        <p:nvSpPr>
          <p:cNvPr id="4" name="Segnaposto numero diapositiva 3">
            <a:extLst>
              <a:ext uri="{FF2B5EF4-FFF2-40B4-BE49-F238E27FC236}">
                <a16:creationId xmlns:a16="http://schemas.microsoft.com/office/drawing/2014/main" id="{F4D6462C-DE09-A0C0-2302-59451F9EF0AE}"/>
              </a:ext>
            </a:extLst>
          </p:cNvPr>
          <p:cNvSpPr>
            <a:spLocks noGrp="1"/>
          </p:cNvSpPr>
          <p:nvPr>
            <p:ph type="sldNum" sz="quarter" idx="5"/>
          </p:nvPr>
        </p:nvSpPr>
        <p:spPr/>
        <p:txBody>
          <a:bodyPr rtlCol="0"/>
          <a:lstStyle>
            <a:defPPr>
              <a:defRPr lang="it-IT"/>
            </a:defPPr>
          </a:lstStyle>
          <a:p>
            <a:pPr rtl="0"/>
            <a:fld id="{6922D2F8-28A7-48E8-ADD3-E9583D47D83D}" type="slidenum">
              <a:rPr lang="it-IT" smtClean="0"/>
              <a:t>33</a:t>
            </a:fld>
            <a:endParaRPr lang="it-IT"/>
          </a:p>
        </p:txBody>
      </p:sp>
    </p:spTree>
    <p:extLst>
      <p:ext uri="{BB962C8B-B14F-4D97-AF65-F5344CB8AC3E}">
        <p14:creationId xmlns:p14="http://schemas.microsoft.com/office/powerpoint/2010/main" val="250151536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6CA530-197A-649F-2ED6-52965CB4A9AD}"/>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7AC6AEE3-1201-B2A2-3925-D0E512CD5F0B}"/>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A036E79B-9CA4-83D0-FF4B-2F0C30168D67}"/>
              </a:ext>
            </a:extLst>
          </p:cNvPr>
          <p:cNvSpPr>
            <a:spLocks noGrp="1"/>
          </p:cNvSpPr>
          <p:nvPr>
            <p:ph type="body" idx="1"/>
          </p:nvPr>
        </p:nvSpPr>
        <p:spPr/>
        <p:txBody>
          <a:bodyPr rtlCol="0"/>
          <a:lstStyle>
            <a:defPPr>
              <a:defRPr lang="it-IT"/>
            </a:defPPr>
          </a:lstStyle>
          <a:p>
            <a:pPr rtl="0"/>
            <a:endParaRPr lang="it-IT"/>
          </a:p>
        </p:txBody>
      </p:sp>
      <p:sp>
        <p:nvSpPr>
          <p:cNvPr id="4" name="Segnaposto numero diapositiva 3">
            <a:extLst>
              <a:ext uri="{FF2B5EF4-FFF2-40B4-BE49-F238E27FC236}">
                <a16:creationId xmlns:a16="http://schemas.microsoft.com/office/drawing/2014/main" id="{7A448A1B-B8EC-2D7A-6159-5510C9C4C529}"/>
              </a:ext>
            </a:extLst>
          </p:cNvPr>
          <p:cNvSpPr>
            <a:spLocks noGrp="1"/>
          </p:cNvSpPr>
          <p:nvPr>
            <p:ph type="sldNum" sz="quarter" idx="5"/>
          </p:nvPr>
        </p:nvSpPr>
        <p:spPr/>
        <p:txBody>
          <a:bodyPr rtlCol="0"/>
          <a:lstStyle>
            <a:defPPr>
              <a:defRPr lang="it-IT"/>
            </a:defPPr>
          </a:lstStyle>
          <a:p>
            <a:pPr rtl="0"/>
            <a:fld id="{6922D2F8-28A7-48E8-ADD3-E9583D47D83D}" type="slidenum">
              <a:rPr lang="it-IT" smtClean="0"/>
              <a:t>34</a:t>
            </a:fld>
            <a:endParaRPr lang="it-IT"/>
          </a:p>
        </p:txBody>
      </p:sp>
    </p:spTree>
    <p:extLst>
      <p:ext uri="{BB962C8B-B14F-4D97-AF65-F5344CB8AC3E}">
        <p14:creationId xmlns:p14="http://schemas.microsoft.com/office/powerpoint/2010/main" val="408633495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defPPr>
              <a:defRPr lang="it-IT"/>
            </a:defPPr>
          </a:lstStyle>
          <a:p>
            <a:pPr rtl="0"/>
            <a:endParaRPr lang="it-IT" dirty="0"/>
          </a:p>
        </p:txBody>
      </p:sp>
      <p:sp>
        <p:nvSpPr>
          <p:cNvPr id="4" name="Segnaposto numero diapositiva 3"/>
          <p:cNvSpPr>
            <a:spLocks noGrp="1"/>
          </p:cNvSpPr>
          <p:nvPr>
            <p:ph type="sldNum" sz="quarter" idx="5"/>
          </p:nvPr>
        </p:nvSpPr>
        <p:spPr/>
        <p:txBody>
          <a:bodyPr rtlCol="0"/>
          <a:lstStyle>
            <a:defPPr>
              <a:defRPr lang="it-IT"/>
            </a:defPPr>
          </a:lstStyle>
          <a:p>
            <a:pPr rtl="0"/>
            <a:fld id="{6922D2F8-28A7-48E8-ADD3-E9583D47D83D}" type="slidenum">
              <a:rPr lang="it-IT" smtClean="0"/>
              <a:t>35</a:t>
            </a:fld>
            <a:endParaRPr lang="it-IT"/>
          </a:p>
        </p:txBody>
      </p:sp>
    </p:spTree>
    <p:extLst>
      <p:ext uri="{BB962C8B-B14F-4D97-AF65-F5344CB8AC3E}">
        <p14:creationId xmlns:p14="http://schemas.microsoft.com/office/powerpoint/2010/main" val="240171846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defPPr>
              <a:defRPr lang="it-IT"/>
            </a:defPPr>
          </a:lstStyle>
          <a:p>
            <a:pPr rtl="0"/>
            <a:endParaRPr lang="it-IT"/>
          </a:p>
        </p:txBody>
      </p:sp>
      <p:sp>
        <p:nvSpPr>
          <p:cNvPr id="4" name="Segnaposto numero diapositiva 3"/>
          <p:cNvSpPr>
            <a:spLocks noGrp="1"/>
          </p:cNvSpPr>
          <p:nvPr>
            <p:ph type="sldNum" sz="quarter" idx="5"/>
          </p:nvPr>
        </p:nvSpPr>
        <p:spPr/>
        <p:txBody>
          <a:bodyPr rtlCol="0"/>
          <a:lstStyle>
            <a:defPPr>
              <a:defRPr lang="it-IT"/>
            </a:defPPr>
          </a:lstStyle>
          <a:p>
            <a:pPr rtl="0"/>
            <a:fld id="{6922D2F8-28A7-48E8-ADD3-E9583D47D83D}" type="slidenum">
              <a:rPr lang="it-IT" smtClean="0"/>
              <a:t>36</a:t>
            </a:fld>
            <a:endParaRPr lang="it-IT"/>
          </a:p>
        </p:txBody>
      </p:sp>
    </p:spTree>
    <p:extLst>
      <p:ext uri="{BB962C8B-B14F-4D97-AF65-F5344CB8AC3E}">
        <p14:creationId xmlns:p14="http://schemas.microsoft.com/office/powerpoint/2010/main" val="389747985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57B73D-2D66-F598-7D8B-B441E547ABEF}"/>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E5B13B3A-CA45-68D2-9072-CD8F9E6D1AC8}"/>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155F48B8-2E7D-5F18-DFD3-0BCCA8B5EFF0}"/>
              </a:ext>
            </a:extLst>
          </p:cNvPr>
          <p:cNvSpPr>
            <a:spLocks noGrp="1"/>
          </p:cNvSpPr>
          <p:nvPr>
            <p:ph type="body" idx="1"/>
          </p:nvPr>
        </p:nvSpPr>
        <p:spPr/>
        <p:txBody>
          <a:bodyPr rtlCol="0"/>
          <a:lstStyle>
            <a:defPPr>
              <a:defRPr lang="it-IT"/>
            </a:defPPr>
          </a:lstStyle>
          <a:p>
            <a:pPr rtl="0"/>
            <a:endParaRPr lang="it-IT"/>
          </a:p>
        </p:txBody>
      </p:sp>
      <p:sp>
        <p:nvSpPr>
          <p:cNvPr id="4" name="Segnaposto numero diapositiva 3">
            <a:extLst>
              <a:ext uri="{FF2B5EF4-FFF2-40B4-BE49-F238E27FC236}">
                <a16:creationId xmlns:a16="http://schemas.microsoft.com/office/drawing/2014/main" id="{29C0BA0B-D5BE-E720-8B6E-600ACA8EE3BC}"/>
              </a:ext>
            </a:extLst>
          </p:cNvPr>
          <p:cNvSpPr>
            <a:spLocks noGrp="1"/>
          </p:cNvSpPr>
          <p:nvPr>
            <p:ph type="sldNum" sz="quarter" idx="5"/>
          </p:nvPr>
        </p:nvSpPr>
        <p:spPr/>
        <p:txBody>
          <a:bodyPr rtlCol="0"/>
          <a:lstStyle>
            <a:defPPr>
              <a:defRPr lang="it-IT"/>
            </a:defPPr>
          </a:lstStyle>
          <a:p>
            <a:pPr rtl="0"/>
            <a:fld id="{6922D2F8-28A7-48E8-ADD3-E9583D47D83D}" type="slidenum">
              <a:rPr lang="it-IT" smtClean="0"/>
              <a:t>37</a:t>
            </a:fld>
            <a:endParaRPr lang="it-IT"/>
          </a:p>
        </p:txBody>
      </p:sp>
    </p:spTree>
    <p:extLst>
      <p:ext uri="{BB962C8B-B14F-4D97-AF65-F5344CB8AC3E}">
        <p14:creationId xmlns:p14="http://schemas.microsoft.com/office/powerpoint/2010/main" val="149714519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BEC64D-751C-1D85-E190-20A2BCFFD2EC}"/>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22D63986-57B1-E50F-8DD2-3D44D56B830B}"/>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1136D746-8744-B3D3-3332-0DEF12B96AD6}"/>
              </a:ext>
            </a:extLst>
          </p:cNvPr>
          <p:cNvSpPr>
            <a:spLocks noGrp="1"/>
          </p:cNvSpPr>
          <p:nvPr>
            <p:ph type="body" idx="1"/>
          </p:nvPr>
        </p:nvSpPr>
        <p:spPr/>
        <p:txBody>
          <a:bodyPr rtlCol="0"/>
          <a:lstStyle>
            <a:defPPr>
              <a:defRPr lang="it-IT"/>
            </a:defPPr>
          </a:lstStyle>
          <a:p>
            <a:pPr rtl="0"/>
            <a:endParaRPr lang="it-IT" dirty="0"/>
          </a:p>
        </p:txBody>
      </p:sp>
      <p:sp>
        <p:nvSpPr>
          <p:cNvPr id="4" name="Segnaposto numero diapositiva 3">
            <a:extLst>
              <a:ext uri="{FF2B5EF4-FFF2-40B4-BE49-F238E27FC236}">
                <a16:creationId xmlns:a16="http://schemas.microsoft.com/office/drawing/2014/main" id="{20E491DC-4429-07A2-8847-2F164CF8E3AD}"/>
              </a:ext>
            </a:extLst>
          </p:cNvPr>
          <p:cNvSpPr>
            <a:spLocks noGrp="1"/>
          </p:cNvSpPr>
          <p:nvPr>
            <p:ph type="sldNum" sz="quarter" idx="5"/>
          </p:nvPr>
        </p:nvSpPr>
        <p:spPr/>
        <p:txBody>
          <a:bodyPr rtlCol="0"/>
          <a:lstStyle>
            <a:defPPr>
              <a:defRPr lang="it-IT"/>
            </a:defPPr>
          </a:lstStyle>
          <a:p>
            <a:pPr rtl="0"/>
            <a:fld id="{6922D2F8-28A7-48E8-ADD3-E9583D47D83D}" type="slidenum">
              <a:rPr lang="it-IT" smtClean="0"/>
              <a:t>38</a:t>
            </a:fld>
            <a:endParaRPr lang="it-IT"/>
          </a:p>
        </p:txBody>
      </p:sp>
    </p:spTree>
    <p:extLst>
      <p:ext uri="{BB962C8B-B14F-4D97-AF65-F5344CB8AC3E}">
        <p14:creationId xmlns:p14="http://schemas.microsoft.com/office/powerpoint/2010/main" val="160925906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95BBBF-50CB-94B1-D369-5AE612AF3BE8}"/>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694737EF-1D23-55BD-7D9C-3E35729D59B8}"/>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509482CE-CCA3-D6F4-76EB-776D4B08C62A}"/>
              </a:ext>
            </a:extLst>
          </p:cNvPr>
          <p:cNvSpPr>
            <a:spLocks noGrp="1"/>
          </p:cNvSpPr>
          <p:nvPr>
            <p:ph type="body" idx="1"/>
          </p:nvPr>
        </p:nvSpPr>
        <p:spPr/>
        <p:txBody>
          <a:bodyPr rtlCol="0"/>
          <a:lstStyle>
            <a:defPPr>
              <a:defRPr lang="it-IT"/>
            </a:defPPr>
          </a:lstStyle>
          <a:p>
            <a:pPr rtl="0"/>
            <a:endParaRPr lang="it-IT" dirty="0"/>
          </a:p>
        </p:txBody>
      </p:sp>
      <p:sp>
        <p:nvSpPr>
          <p:cNvPr id="4" name="Segnaposto numero diapositiva 3">
            <a:extLst>
              <a:ext uri="{FF2B5EF4-FFF2-40B4-BE49-F238E27FC236}">
                <a16:creationId xmlns:a16="http://schemas.microsoft.com/office/drawing/2014/main" id="{6A001079-FCCE-DEE3-9648-CC414E0C1EF9}"/>
              </a:ext>
            </a:extLst>
          </p:cNvPr>
          <p:cNvSpPr>
            <a:spLocks noGrp="1"/>
          </p:cNvSpPr>
          <p:nvPr>
            <p:ph type="sldNum" sz="quarter" idx="5"/>
          </p:nvPr>
        </p:nvSpPr>
        <p:spPr/>
        <p:txBody>
          <a:bodyPr rtlCol="0"/>
          <a:lstStyle>
            <a:defPPr>
              <a:defRPr lang="it-IT"/>
            </a:defPPr>
          </a:lstStyle>
          <a:p>
            <a:pPr rtl="0"/>
            <a:fld id="{6922D2F8-28A7-48E8-ADD3-E9583D47D83D}" type="slidenum">
              <a:rPr lang="it-IT" smtClean="0"/>
              <a:t>39</a:t>
            </a:fld>
            <a:endParaRPr lang="it-IT"/>
          </a:p>
        </p:txBody>
      </p:sp>
    </p:spTree>
    <p:extLst>
      <p:ext uri="{BB962C8B-B14F-4D97-AF65-F5344CB8AC3E}">
        <p14:creationId xmlns:p14="http://schemas.microsoft.com/office/powerpoint/2010/main" val="17758417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B12095-6C6E-D58F-0496-1C26D49644F9}"/>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87398173-3A86-3FF2-07AD-2F13D581022C}"/>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E26259B4-0501-1B1F-F1C2-AAE987ABD7DB}"/>
              </a:ext>
            </a:extLst>
          </p:cNvPr>
          <p:cNvSpPr>
            <a:spLocks noGrp="1"/>
          </p:cNvSpPr>
          <p:nvPr>
            <p:ph type="body" idx="1"/>
          </p:nvPr>
        </p:nvSpPr>
        <p:spPr/>
        <p:txBody>
          <a:bodyPr rtlCol="0"/>
          <a:lstStyle>
            <a:defPPr>
              <a:defRPr lang="it-IT"/>
            </a:defPPr>
          </a:lstStyle>
          <a:p>
            <a:pPr rtl="0"/>
            <a:endParaRPr lang="it-IT"/>
          </a:p>
        </p:txBody>
      </p:sp>
      <p:sp>
        <p:nvSpPr>
          <p:cNvPr id="4" name="Segnaposto numero diapositiva 3">
            <a:extLst>
              <a:ext uri="{FF2B5EF4-FFF2-40B4-BE49-F238E27FC236}">
                <a16:creationId xmlns:a16="http://schemas.microsoft.com/office/drawing/2014/main" id="{F2EA3576-FBCE-38C2-D149-1EFC8151482E}"/>
              </a:ext>
            </a:extLst>
          </p:cNvPr>
          <p:cNvSpPr>
            <a:spLocks noGrp="1"/>
          </p:cNvSpPr>
          <p:nvPr>
            <p:ph type="sldNum" sz="quarter" idx="5"/>
          </p:nvPr>
        </p:nvSpPr>
        <p:spPr/>
        <p:txBody>
          <a:bodyPr rtlCol="0"/>
          <a:lstStyle>
            <a:defPPr>
              <a:defRPr lang="it-IT"/>
            </a:defPPr>
          </a:lstStyle>
          <a:p>
            <a:pPr rtl="0"/>
            <a:fld id="{6922D2F8-28A7-48E8-ADD3-E9583D47D83D}" type="slidenum">
              <a:rPr lang="it-IT" smtClean="0"/>
              <a:t>4</a:t>
            </a:fld>
            <a:endParaRPr lang="it-IT"/>
          </a:p>
        </p:txBody>
      </p:sp>
    </p:spTree>
    <p:extLst>
      <p:ext uri="{BB962C8B-B14F-4D97-AF65-F5344CB8AC3E}">
        <p14:creationId xmlns:p14="http://schemas.microsoft.com/office/powerpoint/2010/main" val="337436800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289A73-839B-E03C-02E1-BEDC8F5F4845}"/>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AD1F39A8-6795-1FD5-A502-66866EB39ED7}"/>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444719B2-3940-8C6A-3404-133F50AA3B6A}"/>
              </a:ext>
            </a:extLst>
          </p:cNvPr>
          <p:cNvSpPr>
            <a:spLocks noGrp="1"/>
          </p:cNvSpPr>
          <p:nvPr>
            <p:ph type="body" idx="1"/>
          </p:nvPr>
        </p:nvSpPr>
        <p:spPr/>
        <p:txBody>
          <a:bodyPr rtlCol="0"/>
          <a:lstStyle>
            <a:defPPr>
              <a:defRPr lang="it-IT"/>
            </a:defPPr>
          </a:lstStyle>
          <a:p>
            <a:pPr rtl="0"/>
            <a:endParaRPr lang="it-IT" dirty="0"/>
          </a:p>
        </p:txBody>
      </p:sp>
      <p:sp>
        <p:nvSpPr>
          <p:cNvPr id="4" name="Segnaposto numero diapositiva 3">
            <a:extLst>
              <a:ext uri="{FF2B5EF4-FFF2-40B4-BE49-F238E27FC236}">
                <a16:creationId xmlns:a16="http://schemas.microsoft.com/office/drawing/2014/main" id="{BA43A9C8-F138-B9F1-3FC1-C93EC96F2B9E}"/>
              </a:ext>
            </a:extLst>
          </p:cNvPr>
          <p:cNvSpPr>
            <a:spLocks noGrp="1"/>
          </p:cNvSpPr>
          <p:nvPr>
            <p:ph type="sldNum" sz="quarter" idx="5"/>
          </p:nvPr>
        </p:nvSpPr>
        <p:spPr/>
        <p:txBody>
          <a:bodyPr rtlCol="0"/>
          <a:lstStyle>
            <a:defPPr>
              <a:defRPr lang="it-IT"/>
            </a:defPPr>
          </a:lstStyle>
          <a:p>
            <a:pPr rtl="0"/>
            <a:fld id="{6922D2F8-28A7-48E8-ADD3-E9583D47D83D}" type="slidenum">
              <a:rPr lang="it-IT" smtClean="0"/>
              <a:t>40</a:t>
            </a:fld>
            <a:endParaRPr lang="it-IT"/>
          </a:p>
        </p:txBody>
      </p:sp>
    </p:spTree>
    <p:extLst>
      <p:ext uri="{BB962C8B-B14F-4D97-AF65-F5344CB8AC3E}">
        <p14:creationId xmlns:p14="http://schemas.microsoft.com/office/powerpoint/2010/main" val="260194944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78F878-3117-5B6C-2539-7CEE3E4AA5B6}"/>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1A9C9CC5-D14E-627C-2AE7-CC001C5502DC}"/>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290B6ED8-F76C-68B1-C59E-39C68FA53B79}"/>
              </a:ext>
            </a:extLst>
          </p:cNvPr>
          <p:cNvSpPr>
            <a:spLocks noGrp="1"/>
          </p:cNvSpPr>
          <p:nvPr>
            <p:ph type="body" idx="1"/>
          </p:nvPr>
        </p:nvSpPr>
        <p:spPr/>
        <p:txBody>
          <a:bodyPr rtlCol="0"/>
          <a:lstStyle>
            <a:defPPr>
              <a:defRPr lang="it-IT"/>
            </a:defPPr>
          </a:lstStyle>
          <a:p>
            <a:pPr rtl="0"/>
            <a:endParaRPr lang="it-IT" dirty="0"/>
          </a:p>
        </p:txBody>
      </p:sp>
      <p:sp>
        <p:nvSpPr>
          <p:cNvPr id="4" name="Segnaposto numero diapositiva 3">
            <a:extLst>
              <a:ext uri="{FF2B5EF4-FFF2-40B4-BE49-F238E27FC236}">
                <a16:creationId xmlns:a16="http://schemas.microsoft.com/office/drawing/2014/main" id="{CCD9BF7A-9B3A-40F3-BA13-088DD7CAC10F}"/>
              </a:ext>
            </a:extLst>
          </p:cNvPr>
          <p:cNvSpPr>
            <a:spLocks noGrp="1"/>
          </p:cNvSpPr>
          <p:nvPr>
            <p:ph type="sldNum" sz="quarter" idx="5"/>
          </p:nvPr>
        </p:nvSpPr>
        <p:spPr/>
        <p:txBody>
          <a:bodyPr rtlCol="0"/>
          <a:lstStyle>
            <a:defPPr>
              <a:defRPr lang="it-IT"/>
            </a:defPPr>
          </a:lstStyle>
          <a:p>
            <a:pPr rtl="0"/>
            <a:fld id="{6922D2F8-28A7-48E8-ADD3-E9583D47D83D}" type="slidenum">
              <a:rPr lang="it-IT" smtClean="0"/>
              <a:t>41</a:t>
            </a:fld>
            <a:endParaRPr lang="it-IT"/>
          </a:p>
        </p:txBody>
      </p:sp>
    </p:spTree>
    <p:extLst>
      <p:ext uri="{BB962C8B-B14F-4D97-AF65-F5344CB8AC3E}">
        <p14:creationId xmlns:p14="http://schemas.microsoft.com/office/powerpoint/2010/main" val="152904233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FDB073-F1B7-A2D7-21D5-7D535E749477}"/>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B60BDDC2-005F-AE55-D6B9-875DC3A8DF0F}"/>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940FBDE9-8185-72CE-4B63-78E0FBB81AB3}"/>
              </a:ext>
            </a:extLst>
          </p:cNvPr>
          <p:cNvSpPr>
            <a:spLocks noGrp="1"/>
          </p:cNvSpPr>
          <p:nvPr>
            <p:ph type="body" idx="1"/>
          </p:nvPr>
        </p:nvSpPr>
        <p:spPr/>
        <p:txBody>
          <a:bodyPr rtlCol="0"/>
          <a:lstStyle>
            <a:defPPr>
              <a:defRPr lang="it-IT"/>
            </a:defPPr>
          </a:lstStyle>
          <a:p>
            <a:pPr rtl="0"/>
            <a:endParaRPr lang="it-IT" dirty="0"/>
          </a:p>
        </p:txBody>
      </p:sp>
      <p:sp>
        <p:nvSpPr>
          <p:cNvPr id="4" name="Segnaposto numero diapositiva 3">
            <a:extLst>
              <a:ext uri="{FF2B5EF4-FFF2-40B4-BE49-F238E27FC236}">
                <a16:creationId xmlns:a16="http://schemas.microsoft.com/office/drawing/2014/main" id="{E63638B7-231C-D98D-0F1E-FAED273C4F57}"/>
              </a:ext>
            </a:extLst>
          </p:cNvPr>
          <p:cNvSpPr>
            <a:spLocks noGrp="1"/>
          </p:cNvSpPr>
          <p:nvPr>
            <p:ph type="sldNum" sz="quarter" idx="5"/>
          </p:nvPr>
        </p:nvSpPr>
        <p:spPr/>
        <p:txBody>
          <a:bodyPr rtlCol="0"/>
          <a:lstStyle>
            <a:defPPr>
              <a:defRPr lang="it-IT"/>
            </a:defPPr>
          </a:lstStyle>
          <a:p>
            <a:pPr rtl="0"/>
            <a:fld id="{6922D2F8-28A7-48E8-ADD3-E9583D47D83D}" type="slidenum">
              <a:rPr lang="it-IT" smtClean="0"/>
              <a:t>42</a:t>
            </a:fld>
            <a:endParaRPr lang="it-IT"/>
          </a:p>
        </p:txBody>
      </p:sp>
    </p:spTree>
    <p:extLst>
      <p:ext uri="{BB962C8B-B14F-4D97-AF65-F5344CB8AC3E}">
        <p14:creationId xmlns:p14="http://schemas.microsoft.com/office/powerpoint/2010/main" val="270748086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C7E390-D984-3F23-6156-E48951F5D27D}"/>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25FA5748-B17A-17C3-8431-2B21AD9848CC}"/>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2BBCC5F8-349A-CF7B-156A-F2B1468A077D}"/>
              </a:ext>
            </a:extLst>
          </p:cNvPr>
          <p:cNvSpPr>
            <a:spLocks noGrp="1"/>
          </p:cNvSpPr>
          <p:nvPr>
            <p:ph type="body" idx="1"/>
          </p:nvPr>
        </p:nvSpPr>
        <p:spPr/>
        <p:txBody>
          <a:bodyPr rtlCol="0"/>
          <a:lstStyle>
            <a:defPPr>
              <a:defRPr lang="it-IT"/>
            </a:defPPr>
          </a:lstStyle>
          <a:p>
            <a:pPr rtl="0"/>
            <a:endParaRPr lang="it-IT"/>
          </a:p>
        </p:txBody>
      </p:sp>
      <p:sp>
        <p:nvSpPr>
          <p:cNvPr id="4" name="Segnaposto numero diapositiva 3">
            <a:extLst>
              <a:ext uri="{FF2B5EF4-FFF2-40B4-BE49-F238E27FC236}">
                <a16:creationId xmlns:a16="http://schemas.microsoft.com/office/drawing/2014/main" id="{F7CEC383-A59A-A068-041C-28C808D6B3C6}"/>
              </a:ext>
            </a:extLst>
          </p:cNvPr>
          <p:cNvSpPr>
            <a:spLocks noGrp="1"/>
          </p:cNvSpPr>
          <p:nvPr>
            <p:ph type="sldNum" sz="quarter" idx="5"/>
          </p:nvPr>
        </p:nvSpPr>
        <p:spPr/>
        <p:txBody>
          <a:bodyPr rtlCol="0"/>
          <a:lstStyle>
            <a:defPPr>
              <a:defRPr lang="it-IT"/>
            </a:defPPr>
          </a:lstStyle>
          <a:p>
            <a:pPr rtl="0"/>
            <a:fld id="{6922D2F8-28A7-48E8-ADD3-E9583D47D83D}" type="slidenum">
              <a:rPr lang="it-IT" smtClean="0"/>
              <a:t>43</a:t>
            </a:fld>
            <a:endParaRPr lang="it-IT"/>
          </a:p>
        </p:txBody>
      </p:sp>
    </p:spTree>
    <p:extLst>
      <p:ext uri="{BB962C8B-B14F-4D97-AF65-F5344CB8AC3E}">
        <p14:creationId xmlns:p14="http://schemas.microsoft.com/office/powerpoint/2010/main" val="135358225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A55990-8599-4351-7AB3-85BB2AEFC4FF}"/>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AE0AA143-2F62-8A2E-BEF0-367E599DF6CE}"/>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747DAA95-C8DE-FC0E-2577-7F51383264B1}"/>
              </a:ext>
            </a:extLst>
          </p:cNvPr>
          <p:cNvSpPr>
            <a:spLocks noGrp="1"/>
          </p:cNvSpPr>
          <p:nvPr>
            <p:ph type="body" idx="1"/>
          </p:nvPr>
        </p:nvSpPr>
        <p:spPr/>
        <p:txBody>
          <a:bodyPr rtlCol="0"/>
          <a:lstStyle>
            <a:defPPr>
              <a:defRPr lang="it-IT"/>
            </a:defPPr>
          </a:lstStyle>
          <a:p>
            <a:pPr rtl="0"/>
            <a:endParaRPr lang="it-IT" dirty="0"/>
          </a:p>
        </p:txBody>
      </p:sp>
      <p:sp>
        <p:nvSpPr>
          <p:cNvPr id="4" name="Segnaposto numero diapositiva 3">
            <a:extLst>
              <a:ext uri="{FF2B5EF4-FFF2-40B4-BE49-F238E27FC236}">
                <a16:creationId xmlns:a16="http://schemas.microsoft.com/office/drawing/2014/main" id="{B775DBE5-8E1F-754F-B9E6-C264701D8751}"/>
              </a:ext>
            </a:extLst>
          </p:cNvPr>
          <p:cNvSpPr>
            <a:spLocks noGrp="1"/>
          </p:cNvSpPr>
          <p:nvPr>
            <p:ph type="sldNum" sz="quarter" idx="5"/>
          </p:nvPr>
        </p:nvSpPr>
        <p:spPr/>
        <p:txBody>
          <a:bodyPr rtlCol="0"/>
          <a:lstStyle>
            <a:defPPr>
              <a:defRPr lang="it-IT"/>
            </a:defPPr>
          </a:lstStyle>
          <a:p>
            <a:pPr rtl="0"/>
            <a:fld id="{6922D2F8-28A7-48E8-ADD3-E9583D47D83D}" type="slidenum">
              <a:rPr lang="it-IT" smtClean="0"/>
              <a:t>44</a:t>
            </a:fld>
            <a:endParaRPr lang="it-IT"/>
          </a:p>
        </p:txBody>
      </p:sp>
    </p:spTree>
    <p:extLst>
      <p:ext uri="{BB962C8B-B14F-4D97-AF65-F5344CB8AC3E}">
        <p14:creationId xmlns:p14="http://schemas.microsoft.com/office/powerpoint/2010/main" val="235887155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39DE9A-AE53-BA8F-8C01-0043268E9414}"/>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25A14560-976C-C385-70DA-3B91DBCD99D2}"/>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3BD83973-908F-8317-ED4F-E6A177C50CC0}"/>
              </a:ext>
            </a:extLst>
          </p:cNvPr>
          <p:cNvSpPr>
            <a:spLocks noGrp="1"/>
          </p:cNvSpPr>
          <p:nvPr>
            <p:ph type="body" idx="1"/>
          </p:nvPr>
        </p:nvSpPr>
        <p:spPr/>
        <p:txBody>
          <a:bodyPr rtlCol="0"/>
          <a:lstStyle>
            <a:defPPr>
              <a:defRPr lang="it-IT"/>
            </a:defPPr>
          </a:lstStyle>
          <a:p>
            <a:pPr rtl="0"/>
            <a:endParaRPr lang="it-IT" dirty="0"/>
          </a:p>
        </p:txBody>
      </p:sp>
      <p:sp>
        <p:nvSpPr>
          <p:cNvPr id="4" name="Segnaposto numero diapositiva 3">
            <a:extLst>
              <a:ext uri="{FF2B5EF4-FFF2-40B4-BE49-F238E27FC236}">
                <a16:creationId xmlns:a16="http://schemas.microsoft.com/office/drawing/2014/main" id="{54FF22DC-F38F-7E61-0BB5-9CAEA04346E2}"/>
              </a:ext>
            </a:extLst>
          </p:cNvPr>
          <p:cNvSpPr>
            <a:spLocks noGrp="1"/>
          </p:cNvSpPr>
          <p:nvPr>
            <p:ph type="sldNum" sz="quarter" idx="5"/>
          </p:nvPr>
        </p:nvSpPr>
        <p:spPr/>
        <p:txBody>
          <a:bodyPr rtlCol="0"/>
          <a:lstStyle>
            <a:defPPr>
              <a:defRPr lang="it-IT"/>
            </a:defPPr>
          </a:lstStyle>
          <a:p>
            <a:pPr rtl="0"/>
            <a:fld id="{6922D2F8-28A7-48E8-ADD3-E9583D47D83D}" type="slidenum">
              <a:rPr lang="it-IT" smtClean="0"/>
              <a:t>45</a:t>
            </a:fld>
            <a:endParaRPr lang="it-IT"/>
          </a:p>
        </p:txBody>
      </p:sp>
    </p:spTree>
    <p:extLst>
      <p:ext uri="{BB962C8B-B14F-4D97-AF65-F5344CB8AC3E}">
        <p14:creationId xmlns:p14="http://schemas.microsoft.com/office/powerpoint/2010/main" val="223518169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69AFE6-30AF-DF9A-BC2A-C699716DB252}"/>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09FEA63F-A3F5-E4C6-8BAE-C4DBEFF3D1E0}"/>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CA70B1CC-326C-3154-6A9E-D59047A8C89A}"/>
              </a:ext>
            </a:extLst>
          </p:cNvPr>
          <p:cNvSpPr>
            <a:spLocks noGrp="1"/>
          </p:cNvSpPr>
          <p:nvPr>
            <p:ph type="body" idx="1"/>
          </p:nvPr>
        </p:nvSpPr>
        <p:spPr/>
        <p:txBody>
          <a:bodyPr rtlCol="0"/>
          <a:lstStyle>
            <a:defPPr>
              <a:defRPr lang="it-IT"/>
            </a:defPPr>
          </a:lstStyle>
          <a:p>
            <a:pPr rtl="0"/>
            <a:endParaRPr lang="it-IT" dirty="0"/>
          </a:p>
        </p:txBody>
      </p:sp>
      <p:sp>
        <p:nvSpPr>
          <p:cNvPr id="4" name="Segnaposto numero diapositiva 3">
            <a:extLst>
              <a:ext uri="{FF2B5EF4-FFF2-40B4-BE49-F238E27FC236}">
                <a16:creationId xmlns:a16="http://schemas.microsoft.com/office/drawing/2014/main" id="{29FEF1E6-C53E-2A74-2A64-C97322F355EF}"/>
              </a:ext>
            </a:extLst>
          </p:cNvPr>
          <p:cNvSpPr>
            <a:spLocks noGrp="1"/>
          </p:cNvSpPr>
          <p:nvPr>
            <p:ph type="sldNum" sz="quarter" idx="5"/>
          </p:nvPr>
        </p:nvSpPr>
        <p:spPr/>
        <p:txBody>
          <a:bodyPr rtlCol="0"/>
          <a:lstStyle>
            <a:defPPr>
              <a:defRPr lang="it-IT"/>
            </a:defPPr>
          </a:lstStyle>
          <a:p>
            <a:pPr rtl="0"/>
            <a:fld id="{6922D2F8-28A7-48E8-ADD3-E9583D47D83D}" type="slidenum">
              <a:rPr lang="it-IT" smtClean="0"/>
              <a:t>46</a:t>
            </a:fld>
            <a:endParaRPr lang="it-IT"/>
          </a:p>
        </p:txBody>
      </p:sp>
    </p:spTree>
    <p:extLst>
      <p:ext uri="{BB962C8B-B14F-4D97-AF65-F5344CB8AC3E}">
        <p14:creationId xmlns:p14="http://schemas.microsoft.com/office/powerpoint/2010/main" val="156310471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9DA09B-2178-061D-4343-A84D7DD6C212}"/>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70FC0602-A03B-A45F-B4C8-80BD26A23760}"/>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F93EC855-C278-9465-CC42-5805A5ED5A24}"/>
              </a:ext>
            </a:extLst>
          </p:cNvPr>
          <p:cNvSpPr>
            <a:spLocks noGrp="1"/>
          </p:cNvSpPr>
          <p:nvPr>
            <p:ph type="body" idx="1"/>
          </p:nvPr>
        </p:nvSpPr>
        <p:spPr/>
        <p:txBody>
          <a:bodyPr rtlCol="0"/>
          <a:lstStyle>
            <a:defPPr>
              <a:defRPr lang="it-IT"/>
            </a:defPPr>
          </a:lstStyle>
          <a:p>
            <a:pPr rtl="0"/>
            <a:endParaRPr lang="it-IT"/>
          </a:p>
        </p:txBody>
      </p:sp>
      <p:sp>
        <p:nvSpPr>
          <p:cNvPr id="4" name="Segnaposto numero diapositiva 3">
            <a:extLst>
              <a:ext uri="{FF2B5EF4-FFF2-40B4-BE49-F238E27FC236}">
                <a16:creationId xmlns:a16="http://schemas.microsoft.com/office/drawing/2014/main" id="{801DD40F-F760-94CB-96FA-818934D52C50}"/>
              </a:ext>
            </a:extLst>
          </p:cNvPr>
          <p:cNvSpPr>
            <a:spLocks noGrp="1"/>
          </p:cNvSpPr>
          <p:nvPr>
            <p:ph type="sldNum" sz="quarter" idx="5"/>
          </p:nvPr>
        </p:nvSpPr>
        <p:spPr/>
        <p:txBody>
          <a:bodyPr rtlCol="0"/>
          <a:lstStyle>
            <a:defPPr>
              <a:defRPr lang="it-IT"/>
            </a:defPPr>
          </a:lstStyle>
          <a:p>
            <a:pPr rtl="0"/>
            <a:fld id="{6922D2F8-28A7-48E8-ADD3-E9583D47D83D}" type="slidenum">
              <a:rPr lang="it-IT" smtClean="0"/>
              <a:t>47</a:t>
            </a:fld>
            <a:endParaRPr lang="it-IT"/>
          </a:p>
        </p:txBody>
      </p:sp>
    </p:spTree>
    <p:extLst>
      <p:ext uri="{BB962C8B-B14F-4D97-AF65-F5344CB8AC3E}">
        <p14:creationId xmlns:p14="http://schemas.microsoft.com/office/powerpoint/2010/main" val="260728403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01B903-7A25-4AB8-5B7F-E897AE7A1A58}"/>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EF6FE159-A953-F7D2-EA41-6C011DAD5A87}"/>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4189CA88-D274-9A28-0ED0-E4A0A6B105B5}"/>
              </a:ext>
            </a:extLst>
          </p:cNvPr>
          <p:cNvSpPr>
            <a:spLocks noGrp="1"/>
          </p:cNvSpPr>
          <p:nvPr>
            <p:ph type="body" idx="1"/>
          </p:nvPr>
        </p:nvSpPr>
        <p:spPr/>
        <p:txBody>
          <a:bodyPr rtlCol="0"/>
          <a:lstStyle>
            <a:defPPr>
              <a:defRPr lang="it-IT"/>
            </a:defPPr>
          </a:lstStyle>
          <a:p>
            <a:pPr rtl="0"/>
            <a:endParaRPr lang="it-IT" dirty="0"/>
          </a:p>
        </p:txBody>
      </p:sp>
      <p:sp>
        <p:nvSpPr>
          <p:cNvPr id="4" name="Segnaposto numero diapositiva 3">
            <a:extLst>
              <a:ext uri="{FF2B5EF4-FFF2-40B4-BE49-F238E27FC236}">
                <a16:creationId xmlns:a16="http://schemas.microsoft.com/office/drawing/2014/main" id="{AC69BCEB-E834-88FA-9260-30D96C283C99}"/>
              </a:ext>
            </a:extLst>
          </p:cNvPr>
          <p:cNvSpPr>
            <a:spLocks noGrp="1"/>
          </p:cNvSpPr>
          <p:nvPr>
            <p:ph type="sldNum" sz="quarter" idx="5"/>
          </p:nvPr>
        </p:nvSpPr>
        <p:spPr/>
        <p:txBody>
          <a:bodyPr rtlCol="0"/>
          <a:lstStyle>
            <a:defPPr>
              <a:defRPr lang="it-IT"/>
            </a:defPPr>
          </a:lstStyle>
          <a:p>
            <a:pPr rtl="0"/>
            <a:fld id="{6922D2F8-28A7-48E8-ADD3-E9583D47D83D}" type="slidenum">
              <a:rPr lang="it-IT" smtClean="0"/>
              <a:t>48</a:t>
            </a:fld>
            <a:endParaRPr lang="it-IT"/>
          </a:p>
        </p:txBody>
      </p:sp>
    </p:spTree>
    <p:extLst>
      <p:ext uri="{BB962C8B-B14F-4D97-AF65-F5344CB8AC3E}">
        <p14:creationId xmlns:p14="http://schemas.microsoft.com/office/powerpoint/2010/main" val="182079650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D20BEB-6911-71C9-9663-E7F1A53C245A}"/>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7A457795-D0F5-5A68-2085-A3FCB8CDD4C4}"/>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70948880-E6E1-B9F5-D768-6E159DD9F7B4}"/>
              </a:ext>
            </a:extLst>
          </p:cNvPr>
          <p:cNvSpPr>
            <a:spLocks noGrp="1"/>
          </p:cNvSpPr>
          <p:nvPr>
            <p:ph type="body" idx="1"/>
          </p:nvPr>
        </p:nvSpPr>
        <p:spPr/>
        <p:txBody>
          <a:bodyPr rtlCol="0"/>
          <a:lstStyle>
            <a:defPPr>
              <a:defRPr lang="it-IT"/>
            </a:defPPr>
          </a:lstStyle>
          <a:p>
            <a:pPr rtl="0"/>
            <a:endParaRPr lang="it-IT"/>
          </a:p>
        </p:txBody>
      </p:sp>
      <p:sp>
        <p:nvSpPr>
          <p:cNvPr id="4" name="Segnaposto numero diapositiva 3">
            <a:extLst>
              <a:ext uri="{FF2B5EF4-FFF2-40B4-BE49-F238E27FC236}">
                <a16:creationId xmlns:a16="http://schemas.microsoft.com/office/drawing/2014/main" id="{493B4D8B-C9A8-6335-5C40-6CFD321CED91}"/>
              </a:ext>
            </a:extLst>
          </p:cNvPr>
          <p:cNvSpPr>
            <a:spLocks noGrp="1"/>
          </p:cNvSpPr>
          <p:nvPr>
            <p:ph type="sldNum" sz="quarter" idx="5"/>
          </p:nvPr>
        </p:nvSpPr>
        <p:spPr/>
        <p:txBody>
          <a:bodyPr rtlCol="0"/>
          <a:lstStyle>
            <a:defPPr>
              <a:defRPr lang="it-IT"/>
            </a:defPPr>
          </a:lstStyle>
          <a:p>
            <a:pPr rtl="0"/>
            <a:fld id="{6922D2F8-28A7-48E8-ADD3-E9583D47D83D}" type="slidenum">
              <a:rPr lang="it-IT" smtClean="0"/>
              <a:t>49</a:t>
            </a:fld>
            <a:endParaRPr lang="it-IT"/>
          </a:p>
        </p:txBody>
      </p:sp>
    </p:spTree>
    <p:extLst>
      <p:ext uri="{BB962C8B-B14F-4D97-AF65-F5344CB8AC3E}">
        <p14:creationId xmlns:p14="http://schemas.microsoft.com/office/powerpoint/2010/main" val="21750919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defPPr>
              <a:defRPr lang="it-IT"/>
            </a:defPPr>
          </a:lstStyle>
          <a:p>
            <a:pPr rtl="0"/>
            <a:endParaRPr lang="it-IT"/>
          </a:p>
        </p:txBody>
      </p:sp>
      <p:sp>
        <p:nvSpPr>
          <p:cNvPr id="4" name="Segnaposto numero diapositiva 3"/>
          <p:cNvSpPr>
            <a:spLocks noGrp="1"/>
          </p:cNvSpPr>
          <p:nvPr>
            <p:ph type="sldNum" sz="quarter" idx="5"/>
          </p:nvPr>
        </p:nvSpPr>
        <p:spPr/>
        <p:txBody>
          <a:bodyPr rtlCol="0"/>
          <a:lstStyle>
            <a:defPPr>
              <a:defRPr lang="it-IT"/>
            </a:defPPr>
          </a:lstStyle>
          <a:p>
            <a:pPr rtl="0"/>
            <a:fld id="{6922D2F8-28A7-48E8-ADD3-E9583D47D83D}" type="slidenum">
              <a:rPr lang="it-IT" smtClean="0"/>
              <a:t>5</a:t>
            </a:fld>
            <a:endParaRPr lang="it-IT"/>
          </a:p>
        </p:txBody>
      </p:sp>
    </p:spTree>
    <p:extLst>
      <p:ext uri="{BB962C8B-B14F-4D97-AF65-F5344CB8AC3E}">
        <p14:creationId xmlns:p14="http://schemas.microsoft.com/office/powerpoint/2010/main" val="182809424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EBBDD8-2164-4B6D-0599-3349904642E9}"/>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03A6EA67-9E84-5A7F-E748-F06F02CF79D1}"/>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9CDAB4A5-02A9-9176-D442-3CEFA5E5CE35}"/>
              </a:ext>
            </a:extLst>
          </p:cNvPr>
          <p:cNvSpPr>
            <a:spLocks noGrp="1"/>
          </p:cNvSpPr>
          <p:nvPr>
            <p:ph type="body" idx="1"/>
          </p:nvPr>
        </p:nvSpPr>
        <p:spPr/>
        <p:txBody>
          <a:bodyPr rtlCol="0"/>
          <a:lstStyle>
            <a:defPPr>
              <a:defRPr lang="it-IT"/>
            </a:defPPr>
          </a:lstStyle>
          <a:p>
            <a:pPr rtl="0"/>
            <a:endParaRPr lang="it-IT"/>
          </a:p>
        </p:txBody>
      </p:sp>
      <p:sp>
        <p:nvSpPr>
          <p:cNvPr id="4" name="Segnaposto numero diapositiva 3">
            <a:extLst>
              <a:ext uri="{FF2B5EF4-FFF2-40B4-BE49-F238E27FC236}">
                <a16:creationId xmlns:a16="http://schemas.microsoft.com/office/drawing/2014/main" id="{3EB18458-11B6-7F7F-B44D-A62D11B9BE1D}"/>
              </a:ext>
            </a:extLst>
          </p:cNvPr>
          <p:cNvSpPr>
            <a:spLocks noGrp="1"/>
          </p:cNvSpPr>
          <p:nvPr>
            <p:ph type="sldNum" sz="quarter" idx="5"/>
          </p:nvPr>
        </p:nvSpPr>
        <p:spPr/>
        <p:txBody>
          <a:bodyPr rtlCol="0"/>
          <a:lstStyle>
            <a:defPPr>
              <a:defRPr lang="it-IT"/>
            </a:defPPr>
          </a:lstStyle>
          <a:p>
            <a:pPr rtl="0"/>
            <a:fld id="{6922D2F8-28A7-48E8-ADD3-E9583D47D83D}" type="slidenum">
              <a:rPr lang="it-IT" smtClean="0"/>
              <a:t>50</a:t>
            </a:fld>
            <a:endParaRPr lang="it-IT"/>
          </a:p>
        </p:txBody>
      </p:sp>
    </p:spTree>
    <p:extLst>
      <p:ext uri="{BB962C8B-B14F-4D97-AF65-F5344CB8AC3E}">
        <p14:creationId xmlns:p14="http://schemas.microsoft.com/office/powerpoint/2010/main" val="427252191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B08E37-4725-65FA-07E2-2834BF1273A2}"/>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7DB79D9F-01BB-A0CE-C752-64F65AEC7E70}"/>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F42B2FB5-E117-8297-4AC9-628F413DECEC}"/>
              </a:ext>
            </a:extLst>
          </p:cNvPr>
          <p:cNvSpPr>
            <a:spLocks noGrp="1"/>
          </p:cNvSpPr>
          <p:nvPr>
            <p:ph type="body" idx="1"/>
          </p:nvPr>
        </p:nvSpPr>
        <p:spPr/>
        <p:txBody>
          <a:bodyPr rtlCol="0"/>
          <a:lstStyle>
            <a:defPPr>
              <a:defRPr lang="it-IT"/>
            </a:defPPr>
          </a:lstStyle>
          <a:p>
            <a:pPr rtl="0"/>
            <a:endParaRPr lang="it-IT" dirty="0"/>
          </a:p>
        </p:txBody>
      </p:sp>
      <p:sp>
        <p:nvSpPr>
          <p:cNvPr id="4" name="Segnaposto numero diapositiva 3">
            <a:extLst>
              <a:ext uri="{FF2B5EF4-FFF2-40B4-BE49-F238E27FC236}">
                <a16:creationId xmlns:a16="http://schemas.microsoft.com/office/drawing/2014/main" id="{FE7E34AB-779C-5907-E986-BD1450FEABA8}"/>
              </a:ext>
            </a:extLst>
          </p:cNvPr>
          <p:cNvSpPr>
            <a:spLocks noGrp="1"/>
          </p:cNvSpPr>
          <p:nvPr>
            <p:ph type="sldNum" sz="quarter" idx="5"/>
          </p:nvPr>
        </p:nvSpPr>
        <p:spPr/>
        <p:txBody>
          <a:bodyPr rtlCol="0"/>
          <a:lstStyle>
            <a:defPPr>
              <a:defRPr lang="it-IT"/>
            </a:defPPr>
          </a:lstStyle>
          <a:p>
            <a:pPr rtl="0"/>
            <a:fld id="{6922D2F8-28A7-48E8-ADD3-E9583D47D83D}" type="slidenum">
              <a:rPr lang="it-IT" smtClean="0"/>
              <a:t>51</a:t>
            </a:fld>
            <a:endParaRPr lang="it-IT"/>
          </a:p>
        </p:txBody>
      </p:sp>
    </p:spTree>
    <p:extLst>
      <p:ext uri="{BB962C8B-B14F-4D97-AF65-F5344CB8AC3E}">
        <p14:creationId xmlns:p14="http://schemas.microsoft.com/office/powerpoint/2010/main" val="384222922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0CBD88-3DAE-1140-071C-A2B42825A530}"/>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B271E37F-F872-3C99-6668-964580AA90A6}"/>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73D90725-9D78-C785-5A66-36EB6F63A748}"/>
              </a:ext>
            </a:extLst>
          </p:cNvPr>
          <p:cNvSpPr>
            <a:spLocks noGrp="1"/>
          </p:cNvSpPr>
          <p:nvPr>
            <p:ph type="body" idx="1"/>
          </p:nvPr>
        </p:nvSpPr>
        <p:spPr/>
        <p:txBody>
          <a:bodyPr rtlCol="0"/>
          <a:lstStyle>
            <a:defPPr>
              <a:defRPr lang="it-IT"/>
            </a:defPPr>
          </a:lstStyle>
          <a:p>
            <a:pPr rtl="0"/>
            <a:endParaRPr lang="it-IT" dirty="0"/>
          </a:p>
        </p:txBody>
      </p:sp>
      <p:sp>
        <p:nvSpPr>
          <p:cNvPr id="4" name="Segnaposto numero diapositiva 3">
            <a:extLst>
              <a:ext uri="{FF2B5EF4-FFF2-40B4-BE49-F238E27FC236}">
                <a16:creationId xmlns:a16="http://schemas.microsoft.com/office/drawing/2014/main" id="{6212508B-3215-4DA9-63B5-EC3D16B10D67}"/>
              </a:ext>
            </a:extLst>
          </p:cNvPr>
          <p:cNvSpPr>
            <a:spLocks noGrp="1"/>
          </p:cNvSpPr>
          <p:nvPr>
            <p:ph type="sldNum" sz="quarter" idx="5"/>
          </p:nvPr>
        </p:nvSpPr>
        <p:spPr/>
        <p:txBody>
          <a:bodyPr rtlCol="0"/>
          <a:lstStyle>
            <a:defPPr>
              <a:defRPr lang="it-IT"/>
            </a:defPPr>
          </a:lstStyle>
          <a:p>
            <a:pPr rtl="0"/>
            <a:fld id="{6922D2F8-28A7-48E8-ADD3-E9583D47D83D}" type="slidenum">
              <a:rPr lang="it-IT" smtClean="0"/>
              <a:t>52</a:t>
            </a:fld>
            <a:endParaRPr lang="it-IT"/>
          </a:p>
        </p:txBody>
      </p:sp>
    </p:spTree>
    <p:extLst>
      <p:ext uri="{BB962C8B-B14F-4D97-AF65-F5344CB8AC3E}">
        <p14:creationId xmlns:p14="http://schemas.microsoft.com/office/powerpoint/2010/main" val="414963059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3C8342-B10A-57D3-A256-41B07378CBAE}"/>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9A3413AB-1E0C-0A28-A01F-26EC494D0A51}"/>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17950240-AA7C-CAEF-4446-595880460BDB}"/>
              </a:ext>
            </a:extLst>
          </p:cNvPr>
          <p:cNvSpPr>
            <a:spLocks noGrp="1"/>
          </p:cNvSpPr>
          <p:nvPr>
            <p:ph type="body" idx="1"/>
          </p:nvPr>
        </p:nvSpPr>
        <p:spPr/>
        <p:txBody>
          <a:bodyPr rtlCol="0"/>
          <a:lstStyle>
            <a:defPPr>
              <a:defRPr lang="it-IT"/>
            </a:defPPr>
          </a:lstStyle>
          <a:p>
            <a:pPr rtl="0"/>
            <a:endParaRPr lang="it-IT" dirty="0"/>
          </a:p>
        </p:txBody>
      </p:sp>
      <p:sp>
        <p:nvSpPr>
          <p:cNvPr id="4" name="Segnaposto numero diapositiva 3">
            <a:extLst>
              <a:ext uri="{FF2B5EF4-FFF2-40B4-BE49-F238E27FC236}">
                <a16:creationId xmlns:a16="http://schemas.microsoft.com/office/drawing/2014/main" id="{637EBD94-2378-231B-45A2-E228F09019B0}"/>
              </a:ext>
            </a:extLst>
          </p:cNvPr>
          <p:cNvSpPr>
            <a:spLocks noGrp="1"/>
          </p:cNvSpPr>
          <p:nvPr>
            <p:ph type="sldNum" sz="quarter" idx="5"/>
          </p:nvPr>
        </p:nvSpPr>
        <p:spPr/>
        <p:txBody>
          <a:bodyPr rtlCol="0"/>
          <a:lstStyle>
            <a:defPPr>
              <a:defRPr lang="it-IT"/>
            </a:defPPr>
          </a:lstStyle>
          <a:p>
            <a:pPr rtl="0"/>
            <a:fld id="{6922D2F8-28A7-48E8-ADD3-E9583D47D83D}" type="slidenum">
              <a:rPr lang="it-IT" smtClean="0"/>
              <a:t>53</a:t>
            </a:fld>
            <a:endParaRPr lang="it-IT"/>
          </a:p>
        </p:txBody>
      </p:sp>
    </p:spTree>
    <p:extLst>
      <p:ext uri="{BB962C8B-B14F-4D97-AF65-F5344CB8AC3E}">
        <p14:creationId xmlns:p14="http://schemas.microsoft.com/office/powerpoint/2010/main" val="365148588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5A682A-1008-5A89-D15F-A7ED538D60FA}"/>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9336F282-4956-B3CC-EAA1-864E573808D1}"/>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4EDDD508-FD57-99DF-C442-E78D9B4A140A}"/>
              </a:ext>
            </a:extLst>
          </p:cNvPr>
          <p:cNvSpPr>
            <a:spLocks noGrp="1"/>
          </p:cNvSpPr>
          <p:nvPr>
            <p:ph type="body" idx="1"/>
          </p:nvPr>
        </p:nvSpPr>
        <p:spPr/>
        <p:txBody>
          <a:bodyPr rtlCol="0"/>
          <a:lstStyle>
            <a:defPPr>
              <a:defRPr lang="it-IT"/>
            </a:defPPr>
          </a:lstStyle>
          <a:p>
            <a:pPr rtl="0"/>
            <a:endParaRPr lang="it-IT" dirty="0"/>
          </a:p>
        </p:txBody>
      </p:sp>
      <p:sp>
        <p:nvSpPr>
          <p:cNvPr id="4" name="Segnaposto numero diapositiva 3">
            <a:extLst>
              <a:ext uri="{FF2B5EF4-FFF2-40B4-BE49-F238E27FC236}">
                <a16:creationId xmlns:a16="http://schemas.microsoft.com/office/drawing/2014/main" id="{2246709E-F4E7-055F-8223-CE9A6B9F0AA4}"/>
              </a:ext>
            </a:extLst>
          </p:cNvPr>
          <p:cNvSpPr>
            <a:spLocks noGrp="1"/>
          </p:cNvSpPr>
          <p:nvPr>
            <p:ph type="sldNum" sz="quarter" idx="5"/>
          </p:nvPr>
        </p:nvSpPr>
        <p:spPr/>
        <p:txBody>
          <a:bodyPr rtlCol="0"/>
          <a:lstStyle>
            <a:defPPr>
              <a:defRPr lang="it-IT"/>
            </a:defPPr>
          </a:lstStyle>
          <a:p>
            <a:pPr rtl="0"/>
            <a:fld id="{6922D2F8-28A7-48E8-ADD3-E9583D47D83D}" type="slidenum">
              <a:rPr lang="it-IT" smtClean="0"/>
              <a:t>54</a:t>
            </a:fld>
            <a:endParaRPr lang="it-IT"/>
          </a:p>
        </p:txBody>
      </p:sp>
    </p:spTree>
    <p:extLst>
      <p:ext uri="{BB962C8B-B14F-4D97-AF65-F5344CB8AC3E}">
        <p14:creationId xmlns:p14="http://schemas.microsoft.com/office/powerpoint/2010/main" val="86607698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718F87-8130-3ECA-1198-9614D8CDFEBD}"/>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458FB9EE-23B2-AB75-49C3-DC1430B15441}"/>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2FE7700C-0861-4A7E-1604-6FE6A7983E3F}"/>
              </a:ext>
            </a:extLst>
          </p:cNvPr>
          <p:cNvSpPr>
            <a:spLocks noGrp="1"/>
          </p:cNvSpPr>
          <p:nvPr>
            <p:ph type="body" idx="1"/>
          </p:nvPr>
        </p:nvSpPr>
        <p:spPr/>
        <p:txBody>
          <a:bodyPr rtlCol="0"/>
          <a:lstStyle>
            <a:defPPr>
              <a:defRPr lang="it-IT"/>
            </a:defPPr>
          </a:lstStyle>
          <a:p>
            <a:pPr rtl="0"/>
            <a:endParaRPr lang="it-IT"/>
          </a:p>
        </p:txBody>
      </p:sp>
      <p:sp>
        <p:nvSpPr>
          <p:cNvPr id="4" name="Segnaposto numero diapositiva 3">
            <a:extLst>
              <a:ext uri="{FF2B5EF4-FFF2-40B4-BE49-F238E27FC236}">
                <a16:creationId xmlns:a16="http://schemas.microsoft.com/office/drawing/2014/main" id="{39B8552C-EDD1-AAFA-113D-F10BF515C950}"/>
              </a:ext>
            </a:extLst>
          </p:cNvPr>
          <p:cNvSpPr>
            <a:spLocks noGrp="1"/>
          </p:cNvSpPr>
          <p:nvPr>
            <p:ph type="sldNum" sz="quarter" idx="5"/>
          </p:nvPr>
        </p:nvSpPr>
        <p:spPr/>
        <p:txBody>
          <a:bodyPr rtlCol="0"/>
          <a:lstStyle>
            <a:defPPr>
              <a:defRPr lang="it-IT"/>
            </a:defPPr>
          </a:lstStyle>
          <a:p>
            <a:pPr rtl="0"/>
            <a:fld id="{6922D2F8-28A7-48E8-ADD3-E9583D47D83D}" type="slidenum">
              <a:rPr lang="it-IT" smtClean="0"/>
              <a:t>55</a:t>
            </a:fld>
            <a:endParaRPr lang="it-IT"/>
          </a:p>
        </p:txBody>
      </p:sp>
    </p:spTree>
    <p:extLst>
      <p:ext uri="{BB962C8B-B14F-4D97-AF65-F5344CB8AC3E}">
        <p14:creationId xmlns:p14="http://schemas.microsoft.com/office/powerpoint/2010/main" val="324850663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06821E-3138-0176-C717-EEDBE940DD81}"/>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B78658C4-2612-D224-CCF7-624AAD379F62}"/>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F4B34D38-6039-BE10-EEAB-CE270F75BE82}"/>
              </a:ext>
            </a:extLst>
          </p:cNvPr>
          <p:cNvSpPr>
            <a:spLocks noGrp="1"/>
          </p:cNvSpPr>
          <p:nvPr>
            <p:ph type="body" idx="1"/>
          </p:nvPr>
        </p:nvSpPr>
        <p:spPr/>
        <p:txBody>
          <a:bodyPr rtlCol="0"/>
          <a:lstStyle>
            <a:defPPr>
              <a:defRPr lang="it-IT"/>
            </a:defPPr>
          </a:lstStyle>
          <a:p>
            <a:pPr rtl="0"/>
            <a:endParaRPr lang="it-IT" dirty="0"/>
          </a:p>
        </p:txBody>
      </p:sp>
      <p:sp>
        <p:nvSpPr>
          <p:cNvPr id="4" name="Segnaposto numero diapositiva 3">
            <a:extLst>
              <a:ext uri="{FF2B5EF4-FFF2-40B4-BE49-F238E27FC236}">
                <a16:creationId xmlns:a16="http://schemas.microsoft.com/office/drawing/2014/main" id="{214EC5D5-89E6-BA57-432C-835A1A7571E4}"/>
              </a:ext>
            </a:extLst>
          </p:cNvPr>
          <p:cNvSpPr>
            <a:spLocks noGrp="1"/>
          </p:cNvSpPr>
          <p:nvPr>
            <p:ph type="sldNum" sz="quarter" idx="5"/>
          </p:nvPr>
        </p:nvSpPr>
        <p:spPr/>
        <p:txBody>
          <a:bodyPr rtlCol="0"/>
          <a:lstStyle>
            <a:defPPr>
              <a:defRPr lang="it-IT"/>
            </a:defPPr>
          </a:lstStyle>
          <a:p>
            <a:pPr rtl="0"/>
            <a:fld id="{6922D2F8-28A7-48E8-ADD3-E9583D47D83D}" type="slidenum">
              <a:rPr lang="it-IT" smtClean="0"/>
              <a:t>56</a:t>
            </a:fld>
            <a:endParaRPr lang="it-IT"/>
          </a:p>
        </p:txBody>
      </p:sp>
    </p:spTree>
    <p:extLst>
      <p:ext uri="{BB962C8B-B14F-4D97-AF65-F5344CB8AC3E}">
        <p14:creationId xmlns:p14="http://schemas.microsoft.com/office/powerpoint/2010/main" val="151756353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CDB8B1-228D-C3B5-AE38-3FE9EC66AB41}"/>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648AAE1A-F96F-6127-1961-E40EDCCBD33E}"/>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C4025262-39F3-31A9-BB5C-145BBC52715C}"/>
              </a:ext>
            </a:extLst>
          </p:cNvPr>
          <p:cNvSpPr>
            <a:spLocks noGrp="1"/>
          </p:cNvSpPr>
          <p:nvPr>
            <p:ph type="body" idx="1"/>
          </p:nvPr>
        </p:nvSpPr>
        <p:spPr/>
        <p:txBody>
          <a:bodyPr rtlCol="0"/>
          <a:lstStyle>
            <a:defPPr>
              <a:defRPr lang="it-IT"/>
            </a:defPPr>
          </a:lstStyle>
          <a:p>
            <a:pPr rtl="0"/>
            <a:endParaRPr lang="it-IT" dirty="0"/>
          </a:p>
        </p:txBody>
      </p:sp>
      <p:sp>
        <p:nvSpPr>
          <p:cNvPr id="4" name="Segnaposto numero diapositiva 3">
            <a:extLst>
              <a:ext uri="{FF2B5EF4-FFF2-40B4-BE49-F238E27FC236}">
                <a16:creationId xmlns:a16="http://schemas.microsoft.com/office/drawing/2014/main" id="{9ABDF3C8-35DE-95EA-4208-09F518D02F1E}"/>
              </a:ext>
            </a:extLst>
          </p:cNvPr>
          <p:cNvSpPr>
            <a:spLocks noGrp="1"/>
          </p:cNvSpPr>
          <p:nvPr>
            <p:ph type="sldNum" sz="quarter" idx="5"/>
          </p:nvPr>
        </p:nvSpPr>
        <p:spPr/>
        <p:txBody>
          <a:bodyPr rtlCol="0"/>
          <a:lstStyle>
            <a:defPPr>
              <a:defRPr lang="it-IT"/>
            </a:defPPr>
          </a:lstStyle>
          <a:p>
            <a:pPr rtl="0"/>
            <a:fld id="{6922D2F8-28A7-48E8-ADD3-E9583D47D83D}" type="slidenum">
              <a:rPr lang="it-IT" smtClean="0"/>
              <a:t>57</a:t>
            </a:fld>
            <a:endParaRPr lang="it-IT"/>
          </a:p>
        </p:txBody>
      </p:sp>
    </p:spTree>
    <p:extLst>
      <p:ext uri="{BB962C8B-B14F-4D97-AF65-F5344CB8AC3E}">
        <p14:creationId xmlns:p14="http://schemas.microsoft.com/office/powerpoint/2010/main" val="362477988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05A06F-4E1F-687A-8F82-D21BD634EC3C}"/>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3BFF75B2-33F5-A1A6-BCEC-7EF558ECA7B0}"/>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48BC95EF-3FC5-A7F9-7189-3CFF1A4C1AF3}"/>
              </a:ext>
            </a:extLst>
          </p:cNvPr>
          <p:cNvSpPr>
            <a:spLocks noGrp="1"/>
          </p:cNvSpPr>
          <p:nvPr>
            <p:ph type="body" idx="1"/>
          </p:nvPr>
        </p:nvSpPr>
        <p:spPr/>
        <p:txBody>
          <a:bodyPr rtlCol="0"/>
          <a:lstStyle>
            <a:defPPr>
              <a:defRPr lang="it-IT"/>
            </a:defPPr>
          </a:lstStyle>
          <a:p>
            <a:pPr rtl="0"/>
            <a:endParaRPr lang="it-IT"/>
          </a:p>
        </p:txBody>
      </p:sp>
      <p:sp>
        <p:nvSpPr>
          <p:cNvPr id="4" name="Segnaposto numero diapositiva 3">
            <a:extLst>
              <a:ext uri="{FF2B5EF4-FFF2-40B4-BE49-F238E27FC236}">
                <a16:creationId xmlns:a16="http://schemas.microsoft.com/office/drawing/2014/main" id="{06BBA03F-36DD-6636-DCB4-B244A87DB4A9}"/>
              </a:ext>
            </a:extLst>
          </p:cNvPr>
          <p:cNvSpPr>
            <a:spLocks noGrp="1"/>
          </p:cNvSpPr>
          <p:nvPr>
            <p:ph type="sldNum" sz="quarter" idx="5"/>
          </p:nvPr>
        </p:nvSpPr>
        <p:spPr/>
        <p:txBody>
          <a:bodyPr rtlCol="0"/>
          <a:lstStyle>
            <a:defPPr>
              <a:defRPr lang="it-IT"/>
            </a:defPPr>
          </a:lstStyle>
          <a:p>
            <a:pPr rtl="0"/>
            <a:fld id="{6922D2F8-28A7-48E8-ADD3-E9583D47D83D}" type="slidenum">
              <a:rPr lang="it-IT" smtClean="0"/>
              <a:t>58</a:t>
            </a:fld>
            <a:endParaRPr lang="it-IT"/>
          </a:p>
        </p:txBody>
      </p:sp>
    </p:spTree>
    <p:extLst>
      <p:ext uri="{BB962C8B-B14F-4D97-AF65-F5344CB8AC3E}">
        <p14:creationId xmlns:p14="http://schemas.microsoft.com/office/powerpoint/2010/main" val="171092940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defPPr>
              <a:defRPr lang="it-IT"/>
            </a:defPPr>
          </a:lstStyle>
          <a:p>
            <a:pPr rtl="0"/>
            <a:endParaRPr lang="it-IT" dirty="0"/>
          </a:p>
        </p:txBody>
      </p:sp>
      <p:sp>
        <p:nvSpPr>
          <p:cNvPr id="4" name="Segnaposto numero diapositiva 3"/>
          <p:cNvSpPr>
            <a:spLocks noGrp="1"/>
          </p:cNvSpPr>
          <p:nvPr>
            <p:ph type="sldNum" sz="quarter" idx="5"/>
          </p:nvPr>
        </p:nvSpPr>
        <p:spPr/>
        <p:txBody>
          <a:bodyPr rtlCol="0"/>
          <a:lstStyle>
            <a:defPPr>
              <a:defRPr lang="it-IT"/>
            </a:defPPr>
          </a:lstStyle>
          <a:p>
            <a:pPr rtl="0"/>
            <a:fld id="{6922D2F8-28A7-48E8-ADD3-E9583D47D83D}" type="slidenum">
              <a:rPr lang="it-IT" smtClean="0"/>
              <a:t>59</a:t>
            </a:fld>
            <a:endParaRPr lang="it-IT"/>
          </a:p>
        </p:txBody>
      </p:sp>
    </p:spTree>
    <p:extLst>
      <p:ext uri="{BB962C8B-B14F-4D97-AF65-F5344CB8AC3E}">
        <p14:creationId xmlns:p14="http://schemas.microsoft.com/office/powerpoint/2010/main" val="15204302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A4E9D0-0A95-F619-C045-0CE00384FECA}"/>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9D7DA22F-7385-D378-C62C-C4CDB519F006}"/>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DBC6415E-23A0-C441-5DE5-C3F37FC5A37F}"/>
              </a:ext>
            </a:extLst>
          </p:cNvPr>
          <p:cNvSpPr>
            <a:spLocks noGrp="1"/>
          </p:cNvSpPr>
          <p:nvPr>
            <p:ph type="body" idx="1"/>
          </p:nvPr>
        </p:nvSpPr>
        <p:spPr/>
        <p:txBody>
          <a:bodyPr rtlCol="0"/>
          <a:lstStyle>
            <a:defPPr>
              <a:defRPr lang="it-IT"/>
            </a:defPPr>
          </a:lstStyle>
          <a:p>
            <a:pPr rtl="0"/>
            <a:endParaRPr lang="it-IT"/>
          </a:p>
        </p:txBody>
      </p:sp>
      <p:sp>
        <p:nvSpPr>
          <p:cNvPr id="4" name="Segnaposto numero diapositiva 3">
            <a:extLst>
              <a:ext uri="{FF2B5EF4-FFF2-40B4-BE49-F238E27FC236}">
                <a16:creationId xmlns:a16="http://schemas.microsoft.com/office/drawing/2014/main" id="{89F6E8FC-205F-5A75-9589-6D2FE8F6928C}"/>
              </a:ext>
            </a:extLst>
          </p:cNvPr>
          <p:cNvSpPr>
            <a:spLocks noGrp="1"/>
          </p:cNvSpPr>
          <p:nvPr>
            <p:ph type="sldNum" sz="quarter" idx="5"/>
          </p:nvPr>
        </p:nvSpPr>
        <p:spPr/>
        <p:txBody>
          <a:bodyPr rtlCol="0"/>
          <a:lstStyle>
            <a:defPPr>
              <a:defRPr lang="it-IT"/>
            </a:defPPr>
          </a:lstStyle>
          <a:p>
            <a:pPr rtl="0"/>
            <a:fld id="{6922D2F8-28A7-48E8-ADD3-E9583D47D83D}" type="slidenum">
              <a:rPr lang="it-IT" smtClean="0"/>
              <a:t>6</a:t>
            </a:fld>
            <a:endParaRPr lang="it-IT"/>
          </a:p>
        </p:txBody>
      </p:sp>
    </p:spTree>
    <p:extLst>
      <p:ext uri="{BB962C8B-B14F-4D97-AF65-F5344CB8AC3E}">
        <p14:creationId xmlns:p14="http://schemas.microsoft.com/office/powerpoint/2010/main" val="19882700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FE9E94-EB32-4E22-B39C-BCC444D03259}"/>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65FF812B-F15A-8273-6F70-0778AC8C5DFF}"/>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0D6F73ED-3DD8-8DFC-50DD-E7418AACAC15}"/>
              </a:ext>
            </a:extLst>
          </p:cNvPr>
          <p:cNvSpPr>
            <a:spLocks noGrp="1"/>
          </p:cNvSpPr>
          <p:nvPr>
            <p:ph type="body" idx="1"/>
          </p:nvPr>
        </p:nvSpPr>
        <p:spPr/>
        <p:txBody>
          <a:bodyPr rtlCol="0"/>
          <a:lstStyle>
            <a:defPPr>
              <a:defRPr lang="it-IT"/>
            </a:defPPr>
          </a:lstStyle>
          <a:p>
            <a:pPr rtl="0"/>
            <a:endParaRPr lang="it-IT"/>
          </a:p>
        </p:txBody>
      </p:sp>
      <p:sp>
        <p:nvSpPr>
          <p:cNvPr id="4" name="Segnaposto numero diapositiva 3">
            <a:extLst>
              <a:ext uri="{FF2B5EF4-FFF2-40B4-BE49-F238E27FC236}">
                <a16:creationId xmlns:a16="http://schemas.microsoft.com/office/drawing/2014/main" id="{0E4E3649-304A-5C06-0782-C09756992603}"/>
              </a:ext>
            </a:extLst>
          </p:cNvPr>
          <p:cNvSpPr>
            <a:spLocks noGrp="1"/>
          </p:cNvSpPr>
          <p:nvPr>
            <p:ph type="sldNum" sz="quarter" idx="5"/>
          </p:nvPr>
        </p:nvSpPr>
        <p:spPr/>
        <p:txBody>
          <a:bodyPr rtlCol="0"/>
          <a:lstStyle>
            <a:defPPr>
              <a:defRPr lang="it-IT"/>
            </a:defPPr>
          </a:lstStyle>
          <a:p>
            <a:pPr rtl="0"/>
            <a:fld id="{6922D2F8-28A7-48E8-ADD3-E9583D47D83D}" type="slidenum">
              <a:rPr lang="it-IT" smtClean="0"/>
              <a:t>7</a:t>
            </a:fld>
            <a:endParaRPr lang="it-IT"/>
          </a:p>
        </p:txBody>
      </p:sp>
    </p:spTree>
    <p:extLst>
      <p:ext uri="{BB962C8B-B14F-4D97-AF65-F5344CB8AC3E}">
        <p14:creationId xmlns:p14="http://schemas.microsoft.com/office/powerpoint/2010/main" val="21827197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defPPr>
              <a:defRPr lang="it-IT"/>
            </a:defPPr>
          </a:lstStyle>
          <a:p>
            <a:pPr rtl="0"/>
            <a:endParaRPr lang="it-IT"/>
          </a:p>
        </p:txBody>
      </p:sp>
      <p:sp>
        <p:nvSpPr>
          <p:cNvPr id="4" name="Segnaposto numero diapositiva 3"/>
          <p:cNvSpPr>
            <a:spLocks noGrp="1"/>
          </p:cNvSpPr>
          <p:nvPr>
            <p:ph type="sldNum" sz="quarter" idx="5"/>
          </p:nvPr>
        </p:nvSpPr>
        <p:spPr/>
        <p:txBody>
          <a:bodyPr rtlCol="0"/>
          <a:lstStyle>
            <a:defPPr>
              <a:defRPr lang="it-IT"/>
            </a:defPPr>
          </a:lstStyle>
          <a:p>
            <a:pPr rtl="0"/>
            <a:fld id="{6922D2F8-28A7-48E8-ADD3-E9583D47D83D}" type="slidenum">
              <a:rPr lang="it-IT" smtClean="0"/>
              <a:t>8</a:t>
            </a:fld>
            <a:endParaRPr lang="it-IT"/>
          </a:p>
        </p:txBody>
      </p:sp>
    </p:spTree>
    <p:extLst>
      <p:ext uri="{BB962C8B-B14F-4D97-AF65-F5344CB8AC3E}">
        <p14:creationId xmlns:p14="http://schemas.microsoft.com/office/powerpoint/2010/main" val="29852796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A14F27-CAFB-ADF6-9163-01BD19C39D04}"/>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C98C043E-2234-58DD-BE9E-E3980A4F1E70}"/>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B98C9F7D-2F00-A8DA-D263-0886DAA21229}"/>
              </a:ext>
            </a:extLst>
          </p:cNvPr>
          <p:cNvSpPr>
            <a:spLocks noGrp="1"/>
          </p:cNvSpPr>
          <p:nvPr>
            <p:ph type="body" idx="1"/>
          </p:nvPr>
        </p:nvSpPr>
        <p:spPr/>
        <p:txBody>
          <a:bodyPr rtlCol="0"/>
          <a:lstStyle>
            <a:defPPr>
              <a:defRPr lang="it-IT"/>
            </a:defPPr>
          </a:lstStyle>
          <a:p>
            <a:pPr rtl="0"/>
            <a:endParaRPr lang="it-IT"/>
          </a:p>
        </p:txBody>
      </p:sp>
      <p:sp>
        <p:nvSpPr>
          <p:cNvPr id="4" name="Segnaposto numero diapositiva 3">
            <a:extLst>
              <a:ext uri="{FF2B5EF4-FFF2-40B4-BE49-F238E27FC236}">
                <a16:creationId xmlns:a16="http://schemas.microsoft.com/office/drawing/2014/main" id="{5A7C38CD-42CB-E5A0-2717-6081C3F5B578}"/>
              </a:ext>
            </a:extLst>
          </p:cNvPr>
          <p:cNvSpPr>
            <a:spLocks noGrp="1"/>
          </p:cNvSpPr>
          <p:nvPr>
            <p:ph type="sldNum" sz="quarter" idx="5"/>
          </p:nvPr>
        </p:nvSpPr>
        <p:spPr/>
        <p:txBody>
          <a:bodyPr rtlCol="0"/>
          <a:lstStyle>
            <a:defPPr>
              <a:defRPr lang="it-IT"/>
            </a:defPPr>
          </a:lstStyle>
          <a:p>
            <a:pPr rtl="0"/>
            <a:fld id="{6922D2F8-28A7-48E8-ADD3-E9583D47D83D}" type="slidenum">
              <a:rPr lang="it-IT" smtClean="0"/>
              <a:t>9</a:t>
            </a:fld>
            <a:endParaRPr lang="it-IT"/>
          </a:p>
        </p:txBody>
      </p:sp>
    </p:spTree>
    <p:extLst>
      <p:ext uri="{BB962C8B-B14F-4D97-AF65-F5344CB8AC3E}">
        <p14:creationId xmlns:p14="http://schemas.microsoft.com/office/powerpoint/2010/main" val="424258305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olo">
    <p:bg>
      <p:bgPr>
        <a:solidFill>
          <a:schemeClr val="accent1"/>
        </a:solidFill>
        <a:effectLst/>
      </p:bgPr>
    </p:bg>
    <p:spTree>
      <p:nvGrpSpPr>
        <p:cNvPr id="1" name=""/>
        <p:cNvGrpSpPr/>
        <p:nvPr/>
      </p:nvGrpSpPr>
      <p:grpSpPr>
        <a:xfrm>
          <a:off x="0" y="0"/>
          <a:ext cx="0" cy="0"/>
          <a:chOff x="0" y="0"/>
          <a:chExt cx="0" cy="0"/>
        </a:xfrm>
      </p:grpSpPr>
      <p:pic>
        <p:nvPicPr>
          <p:cNvPr id="5" name="Elemento grafico 4">
            <a:extLst>
              <a:ext uri="{FF2B5EF4-FFF2-40B4-BE49-F238E27FC236}">
                <a16:creationId xmlns:a16="http://schemas.microsoft.com/office/drawing/2014/main" id="{C7F6B47B-FE57-44F5-B5A8-26DF978ABF2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Titolo 1">
            <a:extLst>
              <a:ext uri="{FF2B5EF4-FFF2-40B4-BE49-F238E27FC236}">
                <a16:creationId xmlns:a16="http://schemas.microsoft.com/office/drawing/2014/main" id="{0F9444BC-BA6E-47AE-9F54-D7B7A498323F}"/>
              </a:ext>
            </a:extLst>
          </p:cNvPr>
          <p:cNvSpPr>
            <a:spLocks noGrp="1"/>
          </p:cNvSpPr>
          <p:nvPr>
            <p:ph type="title" hasCustomPrompt="1"/>
          </p:nvPr>
        </p:nvSpPr>
        <p:spPr>
          <a:xfrm>
            <a:off x="825674" y="1327759"/>
            <a:ext cx="4989628" cy="1929505"/>
          </a:xfrm>
          <a:prstGeom prst="rect">
            <a:avLst/>
          </a:prstGeom>
        </p:spPr>
        <p:txBody>
          <a:bodyPr rtlCol="0" anchor="b"/>
          <a:lstStyle>
            <a:lvl1pPr>
              <a:defRPr lang="it-IT" sz="4800" b="1" cap="all" spc="400" baseline="0">
                <a:solidFill>
                  <a:schemeClr val="accent6"/>
                </a:solidFill>
                <a:latin typeface="Century Gothic" panose="020B0502020202020204" pitchFamily="34" charset="0"/>
              </a:defRPr>
            </a:lvl1pPr>
          </a:lstStyle>
          <a:p>
            <a:pPr rtl="0"/>
            <a:r>
              <a:rPr lang="it-IT" noProof="0" dirty="0"/>
              <a:t>Fare clic per inserire il titolo</a:t>
            </a:r>
          </a:p>
        </p:txBody>
      </p:sp>
      <p:sp>
        <p:nvSpPr>
          <p:cNvPr id="14" name="Segnaposto testo 13">
            <a:extLst>
              <a:ext uri="{FF2B5EF4-FFF2-40B4-BE49-F238E27FC236}">
                <a16:creationId xmlns:a16="http://schemas.microsoft.com/office/drawing/2014/main" id="{36ACD8B9-402D-4E40-BE1F-410604448141}"/>
              </a:ext>
            </a:extLst>
          </p:cNvPr>
          <p:cNvSpPr>
            <a:spLocks noGrp="1"/>
          </p:cNvSpPr>
          <p:nvPr>
            <p:ph type="body" sz="quarter" idx="12" hasCustomPrompt="1"/>
          </p:nvPr>
        </p:nvSpPr>
        <p:spPr>
          <a:xfrm>
            <a:off x="838934" y="3257264"/>
            <a:ext cx="4989628" cy="816022"/>
          </a:xfrm>
          <a:prstGeom prst="rect">
            <a:avLst/>
          </a:prstGeom>
        </p:spPr>
        <p:txBody>
          <a:bodyPr rtlCol="0">
            <a:normAutofit/>
          </a:bodyPr>
          <a:lstStyle>
            <a:lvl1pPr marL="0" indent="0" algn="l">
              <a:buNone/>
              <a:defRPr lang="it-IT" sz="1800" i="0">
                <a:solidFill>
                  <a:schemeClr val="bg1"/>
                </a:solidFill>
                <a:latin typeface="Calibri Light" panose="020F0302020204030204" pitchFamily="34" charset="0"/>
              </a:defRPr>
            </a:lvl1pPr>
          </a:lstStyle>
          <a:p>
            <a:pPr lvl="0" rtl="0"/>
            <a:r>
              <a:rPr lang="it-IT" noProof="0" dirty="0"/>
              <a:t>Fare clic per inserire il sottotitolo</a:t>
            </a:r>
          </a:p>
        </p:txBody>
      </p:sp>
    </p:spTree>
    <p:extLst>
      <p:ext uri="{BB962C8B-B14F-4D97-AF65-F5344CB8AC3E}">
        <p14:creationId xmlns:p14="http://schemas.microsoft.com/office/powerpoint/2010/main" val="34080328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fronto delle opportunità di mercato">
    <p:spTree>
      <p:nvGrpSpPr>
        <p:cNvPr id="1" name=""/>
        <p:cNvGrpSpPr/>
        <p:nvPr/>
      </p:nvGrpSpPr>
      <p:grpSpPr>
        <a:xfrm>
          <a:off x="0" y="0"/>
          <a:ext cx="0" cy="0"/>
          <a:chOff x="0" y="0"/>
          <a:chExt cx="0" cy="0"/>
        </a:xfrm>
      </p:grpSpPr>
      <p:pic>
        <p:nvPicPr>
          <p:cNvPr id="37" name="Elemento grafico 36">
            <a:extLst>
              <a:ext uri="{FF2B5EF4-FFF2-40B4-BE49-F238E27FC236}">
                <a16:creationId xmlns:a16="http://schemas.microsoft.com/office/drawing/2014/main" id="{133E6176-F4F6-41F9-8F2A-BA6586E1658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Titolo 1">
            <a:extLst>
              <a:ext uri="{FF2B5EF4-FFF2-40B4-BE49-F238E27FC236}">
                <a16:creationId xmlns:a16="http://schemas.microsoft.com/office/drawing/2014/main" id="{448AC667-531B-4E40-98C6-B36847DE0684}"/>
              </a:ext>
            </a:extLst>
          </p:cNvPr>
          <p:cNvSpPr>
            <a:spLocks noGrp="1"/>
          </p:cNvSpPr>
          <p:nvPr>
            <p:ph type="title" hasCustomPrompt="1"/>
          </p:nvPr>
        </p:nvSpPr>
        <p:spPr>
          <a:xfrm>
            <a:off x="5029799" y="1377876"/>
            <a:ext cx="5097428" cy="918377"/>
          </a:xfrm>
          <a:prstGeom prst="rect">
            <a:avLst/>
          </a:prstGeom>
        </p:spPr>
        <p:txBody>
          <a:bodyPr rtlCol="0"/>
          <a:lstStyle>
            <a:lvl1pPr algn="ctr">
              <a:defRPr lang="it-IT" sz="2800" b="1" cap="all" spc="400" baseline="0">
                <a:solidFill>
                  <a:schemeClr val="bg1"/>
                </a:solidFill>
                <a:latin typeface="Century Gothic" panose="020B0502020202020204" pitchFamily="34" charset="0"/>
              </a:defRPr>
            </a:lvl1pPr>
          </a:lstStyle>
          <a:p>
            <a:pPr rtl="0"/>
            <a:r>
              <a:rPr lang="it-IT" noProof="0" dirty="0"/>
              <a:t>Fare clic per inserire il titolo</a:t>
            </a:r>
          </a:p>
        </p:txBody>
      </p:sp>
      <p:sp>
        <p:nvSpPr>
          <p:cNvPr id="25" name="Segnaposto testo 10">
            <a:extLst>
              <a:ext uri="{FF2B5EF4-FFF2-40B4-BE49-F238E27FC236}">
                <a16:creationId xmlns:a16="http://schemas.microsoft.com/office/drawing/2014/main" id="{42930722-7AFE-41FC-8830-E2075CE783EA}"/>
              </a:ext>
            </a:extLst>
          </p:cNvPr>
          <p:cNvSpPr>
            <a:spLocks noGrp="1"/>
          </p:cNvSpPr>
          <p:nvPr>
            <p:ph type="body" sz="quarter" idx="14" hasCustomPrompt="1"/>
          </p:nvPr>
        </p:nvSpPr>
        <p:spPr>
          <a:xfrm>
            <a:off x="2535012" y="2724048"/>
            <a:ext cx="1786461" cy="1072345"/>
          </a:xfrm>
          <a:prstGeom prst="rect">
            <a:avLst/>
          </a:prstGeom>
        </p:spPr>
        <p:txBody>
          <a:bodyPr rtlCol="0" anchor="ctr"/>
          <a:lstStyle>
            <a:lvl1pPr marL="0" indent="0" algn="l">
              <a:buNone/>
              <a:defRPr lang="it-IT" sz="5400" b="1" cap="all" spc="400" baseline="0">
                <a:solidFill>
                  <a:schemeClr val="accent6"/>
                </a:solidFill>
                <a:latin typeface="Century Gothic" panose="020B0502020202020204" pitchFamily="34" charset="0"/>
              </a:defRPr>
            </a:lvl1pPr>
          </a:lstStyle>
          <a:p>
            <a:pPr lvl="0" rtl="0"/>
            <a:r>
              <a:rPr lang="it-IT" noProof="0" dirty="0"/>
              <a:t>testo</a:t>
            </a:r>
          </a:p>
        </p:txBody>
      </p:sp>
      <p:sp>
        <p:nvSpPr>
          <p:cNvPr id="26" name="Segnaposto testo 14">
            <a:extLst>
              <a:ext uri="{FF2B5EF4-FFF2-40B4-BE49-F238E27FC236}">
                <a16:creationId xmlns:a16="http://schemas.microsoft.com/office/drawing/2014/main" id="{4FD0E59A-1834-4F86-8ED3-1EBC643224D7}"/>
              </a:ext>
            </a:extLst>
          </p:cNvPr>
          <p:cNvSpPr>
            <a:spLocks noGrp="1"/>
          </p:cNvSpPr>
          <p:nvPr>
            <p:ph type="body" sz="quarter" idx="19" hasCustomPrompt="1"/>
          </p:nvPr>
        </p:nvSpPr>
        <p:spPr>
          <a:xfrm>
            <a:off x="4267209" y="2930881"/>
            <a:ext cx="3639904" cy="387746"/>
          </a:xfrm>
          <a:prstGeom prst="rect">
            <a:avLst/>
          </a:prstGeom>
        </p:spPr>
        <p:txBody>
          <a:bodyPr rtlCol="0"/>
          <a:lstStyle>
            <a:lvl1pPr marL="0" indent="0" algn="l">
              <a:buNone/>
              <a:defRPr lang="it-IT" sz="1800" cap="none" spc="200" baseline="0">
                <a:solidFill>
                  <a:schemeClr val="bg1"/>
                </a:solidFill>
                <a:latin typeface="Calibri Light" panose="020F0302020204030204" pitchFamily="34" charset="0"/>
              </a:defRPr>
            </a:lvl1pPr>
          </a:lstStyle>
          <a:p>
            <a:pPr lvl="0" rtl="0"/>
            <a:r>
              <a:rPr lang="it-IT" noProof="0" dirty="0"/>
              <a:t>Aggiungi sottotitolo</a:t>
            </a:r>
          </a:p>
        </p:txBody>
      </p:sp>
      <p:sp>
        <p:nvSpPr>
          <p:cNvPr id="27" name="Segnaposto testo 14">
            <a:extLst>
              <a:ext uri="{FF2B5EF4-FFF2-40B4-BE49-F238E27FC236}">
                <a16:creationId xmlns:a16="http://schemas.microsoft.com/office/drawing/2014/main" id="{7084F479-66F8-4110-96A2-F3A27ED1C202}"/>
              </a:ext>
            </a:extLst>
          </p:cNvPr>
          <p:cNvSpPr>
            <a:spLocks noGrp="1"/>
          </p:cNvSpPr>
          <p:nvPr>
            <p:ph type="body" sz="quarter" idx="20" hasCustomPrompt="1"/>
          </p:nvPr>
        </p:nvSpPr>
        <p:spPr>
          <a:xfrm>
            <a:off x="4267209" y="3282057"/>
            <a:ext cx="3639904" cy="481781"/>
          </a:xfrm>
          <a:prstGeom prst="rect">
            <a:avLst/>
          </a:prstGeom>
        </p:spPr>
        <p:txBody>
          <a:bodyPr rtlCol="0"/>
          <a:lstStyle>
            <a:lvl1pPr marL="0" indent="0" algn="l">
              <a:buNone/>
              <a:defRPr lang="it-IT" sz="1400" cap="none" spc="200" baseline="0">
                <a:solidFill>
                  <a:schemeClr val="bg1"/>
                </a:solidFill>
                <a:latin typeface="Calibri Light" panose="020F0302020204030204" pitchFamily="34" charset="0"/>
              </a:defRPr>
            </a:lvl1pPr>
          </a:lstStyle>
          <a:p>
            <a:pPr lvl="0" rtl="0"/>
            <a:r>
              <a:rPr lang="it-IT" noProof="0" dirty="0"/>
              <a:t>Aggiungi sottotitolo</a:t>
            </a:r>
          </a:p>
        </p:txBody>
      </p:sp>
      <p:sp>
        <p:nvSpPr>
          <p:cNvPr id="28" name="Segnaposto testo 10">
            <a:extLst>
              <a:ext uri="{FF2B5EF4-FFF2-40B4-BE49-F238E27FC236}">
                <a16:creationId xmlns:a16="http://schemas.microsoft.com/office/drawing/2014/main" id="{DD083869-3E3D-40A3-AE1C-3384E7096AED}"/>
              </a:ext>
            </a:extLst>
          </p:cNvPr>
          <p:cNvSpPr>
            <a:spLocks noGrp="1"/>
          </p:cNvSpPr>
          <p:nvPr>
            <p:ph type="body" sz="quarter" idx="21" hasCustomPrompt="1"/>
          </p:nvPr>
        </p:nvSpPr>
        <p:spPr>
          <a:xfrm>
            <a:off x="2535012" y="3882118"/>
            <a:ext cx="1786461" cy="1072345"/>
          </a:xfrm>
          <a:prstGeom prst="rect">
            <a:avLst/>
          </a:prstGeom>
        </p:spPr>
        <p:txBody>
          <a:bodyPr rtlCol="0" anchor="ctr"/>
          <a:lstStyle>
            <a:lvl1pPr marL="0" indent="0" algn="l">
              <a:buNone/>
              <a:defRPr lang="it-IT" sz="5400" b="1" cap="all" spc="400" baseline="0">
                <a:solidFill>
                  <a:schemeClr val="accent6"/>
                </a:solidFill>
                <a:latin typeface="Century Gothic" panose="020B0502020202020204" pitchFamily="34" charset="0"/>
              </a:defRPr>
            </a:lvl1pPr>
          </a:lstStyle>
          <a:p>
            <a:pPr lvl="0" rtl="0"/>
            <a:r>
              <a:rPr lang="it-IT" noProof="0" dirty="0"/>
              <a:t>testo</a:t>
            </a:r>
          </a:p>
        </p:txBody>
      </p:sp>
      <p:sp>
        <p:nvSpPr>
          <p:cNvPr id="29" name="Segnaposto testo 14">
            <a:extLst>
              <a:ext uri="{FF2B5EF4-FFF2-40B4-BE49-F238E27FC236}">
                <a16:creationId xmlns:a16="http://schemas.microsoft.com/office/drawing/2014/main" id="{ECD259C4-54A9-4BCA-A693-5A8F91D824AD}"/>
              </a:ext>
            </a:extLst>
          </p:cNvPr>
          <p:cNvSpPr>
            <a:spLocks noGrp="1"/>
          </p:cNvSpPr>
          <p:nvPr>
            <p:ph type="body" sz="quarter" idx="22" hasCustomPrompt="1"/>
          </p:nvPr>
        </p:nvSpPr>
        <p:spPr>
          <a:xfrm>
            <a:off x="4267209" y="4097257"/>
            <a:ext cx="3639905" cy="387746"/>
          </a:xfrm>
          <a:prstGeom prst="rect">
            <a:avLst/>
          </a:prstGeom>
        </p:spPr>
        <p:txBody>
          <a:bodyPr rtlCol="0"/>
          <a:lstStyle>
            <a:lvl1pPr marL="0" indent="0" algn="l">
              <a:buNone/>
              <a:defRPr lang="it-IT" sz="1800" cap="none" spc="200" baseline="0">
                <a:solidFill>
                  <a:schemeClr val="bg1"/>
                </a:solidFill>
                <a:latin typeface="Calibri Light" panose="020F0302020204030204" pitchFamily="34" charset="0"/>
              </a:defRPr>
            </a:lvl1pPr>
          </a:lstStyle>
          <a:p>
            <a:pPr lvl="0" rtl="0"/>
            <a:r>
              <a:rPr lang="it-IT" noProof="0" dirty="0"/>
              <a:t>Aggiungi sottotitolo</a:t>
            </a:r>
          </a:p>
        </p:txBody>
      </p:sp>
      <p:sp>
        <p:nvSpPr>
          <p:cNvPr id="30" name="Segnaposto testo 14">
            <a:extLst>
              <a:ext uri="{FF2B5EF4-FFF2-40B4-BE49-F238E27FC236}">
                <a16:creationId xmlns:a16="http://schemas.microsoft.com/office/drawing/2014/main" id="{3099E6DD-0A81-4AD6-97AD-DB777418E5D6}"/>
              </a:ext>
            </a:extLst>
          </p:cNvPr>
          <p:cNvSpPr>
            <a:spLocks noGrp="1"/>
          </p:cNvSpPr>
          <p:nvPr>
            <p:ph type="body" sz="quarter" idx="23" hasCustomPrompt="1"/>
          </p:nvPr>
        </p:nvSpPr>
        <p:spPr>
          <a:xfrm>
            <a:off x="4267209" y="4448433"/>
            <a:ext cx="3639905" cy="481781"/>
          </a:xfrm>
          <a:prstGeom prst="rect">
            <a:avLst/>
          </a:prstGeom>
        </p:spPr>
        <p:txBody>
          <a:bodyPr rtlCol="0"/>
          <a:lstStyle>
            <a:lvl1pPr marL="0" indent="0" algn="l">
              <a:buNone/>
              <a:defRPr lang="it-IT" sz="1400" cap="none" spc="200" baseline="0">
                <a:solidFill>
                  <a:schemeClr val="bg1"/>
                </a:solidFill>
                <a:latin typeface="Calibri Light" panose="020F0302020204030204" pitchFamily="34" charset="0"/>
              </a:defRPr>
            </a:lvl1pPr>
          </a:lstStyle>
          <a:p>
            <a:pPr lvl="0" rtl="0"/>
            <a:r>
              <a:rPr lang="it-IT" noProof="0" dirty="0"/>
              <a:t>Aggiungi sottotitolo</a:t>
            </a:r>
          </a:p>
        </p:txBody>
      </p:sp>
      <p:sp>
        <p:nvSpPr>
          <p:cNvPr id="31" name="Segnaposto testo 10">
            <a:extLst>
              <a:ext uri="{FF2B5EF4-FFF2-40B4-BE49-F238E27FC236}">
                <a16:creationId xmlns:a16="http://schemas.microsoft.com/office/drawing/2014/main" id="{01E19938-3E97-4D01-9075-1BB1AF8DDF0B}"/>
              </a:ext>
            </a:extLst>
          </p:cNvPr>
          <p:cNvSpPr>
            <a:spLocks noGrp="1"/>
          </p:cNvSpPr>
          <p:nvPr>
            <p:ph type="body" sz="quarter" idx="24" hasCustomPrompt="1"/>
          </p:nvPr>
        </p:nvSpPr>
        <p:spPr>
          <a:xfrm>
            <a:off x="2535012" y="5046627"/>
            <a:ext cx="1786461" cy="1072345"/>
          </a:xfrm>
          <a:prstGeom prst="rect">
            <a:avLst/>
          </a:prstGeom>
        </p:spPr>
        <p:txBody>
          <a:bodyPr rtlCol="0" anchor="ctr"/>
          <a:lstStyle>
            <a:lvl1pPr marL="0" indent="0" algn="l">
              <a:buNone/>
              <a:defRPr lang="it-IT" sz="5400" b="1" cap="all" spc="400" baseline="0">
                <a:solidFill>
                  <a:schemeClr val="accent6"/>
                </a:solidFill>
                <a:latin typeface="Century Gothic" panose="020B0502020202020204" pitchFamily="34" charset="0"/>
              </a:defRPr>
            </a:lvl1pPr>
          </a:lstStyle>
          <a:p>
            <a:pPr lvl="0" rtl="0"/>
            <a:r>
              <a:rPr lang="it-IT" noProof="0" dirty="0"/>
              <a:t>testo</a:t>
            </a:r>
          </a:p>
        </p:txBody>
      </p:sp>
      <p:sp>
        <p:nvSpPr>
          <p:cNvPr id="32" name="Segnaposto testo 14">
            <a:extLst>
              <a:ext uri="{FF2B5EF4-FFF2-40B4-BE49-F238E27FC236}">
                <a16:creationId xmlns:a16="http://schemas.microsoft.com/office/drawing/2014/main" id="{FA19E736-C7E5-448A-AC90-0EB1D902C0D9}"/>
              </a:ext>
            </a:extLst>
          </p:cNvPr>
          <p:cNvSpPr>
            <a:spLocks noGrp="1"/>
          </p:cNvSpPr>
          <p:nvPr>
            <p:ph type="body" sz="quarter" idx="25" hasCustomPrompt="1"/>
          </p:nvPr>
        </p:nvSpPr>
        <p:spPr>
          <a:xfrm>
            <a:off x="4258730" y="5267189"/>
            <a:ext cx="3639905" cy="387746"/>
          </a:xfrm>
          <a:prstGeom prst="rect">
            <a:avLst/>
          </a:prstGeom>
        </p:spPr>
        <p:txBody>
          <a:bodyPr rtlCol="0"/>
          <a:lstStyle>
            <a:lvl1pPr marL="0" indent="0" algn="l">
              <a:buNone/>
              <a:defRPr lang="it-IT" sz="1800" cap="none" spc="200" baseline="0">
                <a:solidFill>
                  <a:schemeClr val="bg1"/>
                </a:solidFill>
                <a:latin typeface="Calibri Light" panose="020F0302020204030204" pitchFamily="34" charset="0"/>
              </a:defRPr>
            </a:lvl1pPr>
          </a:lstStyle>
          <a:p>
            <a:pPr lvl="0" rtl="0"/>
            <a:r>
              <a:rPr lang="it-IT" noProof="0" dirty="0"/>
              <a:t>Aggiungi sottotitolo</a:t>
            </a:r>
          </a:p>
        </p:txBody>
      </p:sp>
      <p:sp>
        <p:nvSpPr>
          <p:cNvPr id="33" name="Segnaposto testo 14">
            <a:extLst>
              <a:ext uri="{FF2B5EF4-FFF2-40B4-BE49-F238E27FC236}">
                <a16:creationId xmlns:a16="http://schemas.microsoft.com/office/drawing/2014/main" id="{4C139082-0147-4871-8F86-8D4DFC57E881}"/>
              </a:ext>
            </a:extLst>
          </p:cNvPr>
          <p:cNvSpPr>
            <a:spLocks noGrp="1"/>
          </p:cNvSpPr>
          <p:nvPr>
            <p:ph type="body" sz="quarter" idx="26" hasCustomPrompt="1"/>
          </p:nvPr>
        </p:nvSpPr>
        <p:spPr>
          <a:xfrm>
            <a:off x="4258730" y="5618365"/>
            <a:ext cx="3639905" cy="481781"/>
          </a:xfrm>
          <a:prstGeom prst="rect">
            <a:avLst/>
          </a:prstGeom>
        </p:spPr>
        <p:txBody>
          <a:bodyPr rtlCol="0"/>
          <a:lstStyle>
            <a:lvl1pPr marL="0" indent="0" algn="l">
              <a:buNone/>
              <a:defRPr lang="it-IT" sz="1400" cap="none" spc="200" baseline="0">
                <a:solidFill>
                  <a:schemeClr val="bg1"/>
                </a:solidFill>
                <a:latin typeface="Calibri Light" panose="020F0302020204030204" pitchFamily="34" charset="0"/>
              </a:defRPr>
            </a:lvl1pPr>
          </a:lstStyle>
          <a:p>
            <a:pPr lvl="0" rtl="0"/>
            <a:r>
              <a:rPr lang="it-IT" noProof="0" dirty="0"/>
              <a:t>Aggiungi sottotitolo</a:t>
            </a:r>
          </a:p>
        </p:txBody>
      </p:sp>
      <p:sp>
        <p:nvSpPr>
          <p:cNvPr id="21" name="Segnaposto piè di pagina 15">
            <a:extLst>
              <a:ext uri="{FF2B5EF4-FFF2-40B4-BE49-F238E27FC236}">
                <a16:creationId xmlns:a16="http://schemas.microsoft.com/office/drawing/2014/main" id="{97BCF052-161B-4AD4-AE2D-DED3FA964C2D}"/>
              </a:ext>
            </a:extLst>
          </p:cNvPr>
          <p:cNvSpPr>
            <a:spLocks noGrp="1"/>
          </p:cNvSpPr>
          <p:nvPr>
            <p:ph type="ftr" sz="quarter" idx="3"/>
          </p:nvPr>
        </p:nvSpPr>
        <p:spPr>
          <a:xfrm rot="5400000">
            <a:off x="10541127" y="1408176"/>
            <a:ext cx="2770499" cy="365125"/>
          </a:xfrm>
          <a:prstGeom prst="rect">
            <a:avLst/>
          </a:prstGeom>
        </p:spPr>
        <p:txBody>
          <a:bodyPr rtlCol="0" anchor="ctr"/>
          <a:lstStyle>
            <a:lvl1pPr algn="r">
              <a:defRPr lang="it-IT" sz="900" cap="all" spc="400" baseline="0">
                <a:solidFill>
                  <a:schemeClr val="bg1"/>
                </a:solidFill>
                <a:effectLst>
                  <a:outerShdw blurRad="38100" dist="38100" dir="2700000" algn="tl">
                    <a:srgbClr val="000000">
                      <a:alpha val="43137"/>
                    </a:srgbClr>
                  </a:outerShdw>
                </a:effectLst>
                <a:latin typeface="Century Gothic" panose="020B0502020202020204" pitchFamily="34" charset="0"/>
              </a:defRPr>
            </a:lvl1pPr>
          </a:lstStyle>
          <a:p>
            <a:r>
              <a:rPr lang="it-IT" dirty="0"/>
              <a:t>TITOLO PRESENTAZIONE</a:t>
            </a:r>
          </a:p>
        </p:txBody>
      </p:sp>
      <p:sp>
        <p:nvSpPr>
          <p:cNvPr id="22" name="Segnaposto numero diapositiva 16">
            <a:extLst>
              <a:ext uri="{FF2B5EF4-FFF2-40B4-BE49-F238E27FC236}">
                <a16:creationId xmlns:a16="http://schemas.microsoft.com/office/drawing/2014/main" id="{E388F47C-0B7F-4C1B-B356-52A1CB56DD0D}"/>
              </a:ext>
            </a:extLst>
          </p:cNvPr>
          <p:cNvSpPr>
            <a:spLocks noGrp="1"/>
          </p:cNvSpPr>
          <p:nvPr>
            <p:ph type="sldNum" sz="quarter" idx="4"/>
          </p:nvPr>
        </p:nvSpPr>
        <p:spPr>
          <a:xfrm>
            <a:off x="11519019" y="3164804"/>
            <a:ext cx="545911" cy="580029"/>
          </a:xfrm>
          <a:prstGeom prst="rect">
            <a:avLst/>
          </a:prstGeom>
        </p:spPr>
        <p:txBody>
          <a:bodyPr rtlCol="0" anchor="ctr"/>
          <a:lstStyle>
            <a:lvl1pPr algn="r">
              <a:defRPr lang="it-IT" sz="1600">
                <a:solidFill>
                  <a:schemeClr val="accent6"/>
                </a:solidFill>
                <a:effectLst>
                  <a:outerShdw blurRad="38100" dist="38100" dir="2700000" algn="tl">
                    <a:srgbClr val="000000">
                      <a:alpha val="43137"/>
                    </a:srgbClr>
                  </a:outerShdw>
                </a:effectLst>
                <a:latin typeface="Calibri Light" panose="020F0302020204030204" pitchFamily="34" charset="0"/>
              </a:defRPr>
            </a:lvl1pPr>
          </a:lstStyle>
          <a:p>
            <a:pPr>
              <a:defRPr lang="it-IT"/>
            </a:pPr>
            <a:fld id="{8D1FC6F8-0BCD-47E9-9C64-690771D9C143}" type="slidenum">
              <a:rPr lang="it-IT" smtClean="0"/>
              <a:pPr>
                <a:defRPr lang="it-IT"/>
              </a:pPr>
              <a:t>‹N›</a:t>
            </a:fld>
            <a:endParaRPr lang="it-IT" dirty="0"/>
          </a:p>
        </p:txBody>
      </p:sp>
      <p:sp>
        <p:nvSpPr>
          <p:cNvPr id="23" name="Segnaposto data 14">
            <a:extLst>
              <a:ext uri="{FF2B5EF4-FFF2-40B4-BE49-F238E27FC236}">
                <a16:creationId xmlns:a16="http://schemas.microsoft.com/office/drawing/2014/main" id="{4654010E-C1FB-4195-AD8B-03A8DAE012A0}"/>
              </a:ext>
            </a:extLst>
          </p:cNvPr>
          <p:cNvSpPr>
            <a:spLocks noGrp="1"/>
          </p:cNvSpPr>
          <p:nvPr>
            <p:ph type="dt" sz="half" idx="2"/>
          </p:nvPr>
        </p:nvSpPr>
        <p:spPr>
          <a:xfrm rot="5400000">
            <a:off x="10595991" y="5074920"/>
            <a:ext cx="2647667" cy="365125"/>
          </a:xfrm>
          <a:prstGeom prst="rect">
            <a:avLst/>
          </a:prstGeom>
        </p:spPr>
        <p:txBody>
          <a:bodyPr rtlCol="0" anchor="ctr"/>
          <a:lstStyle>
            <a:lvl1pPr>
              <a:defRPr lang="it-IT" sz="900" spc="400" baseline="0">
                <a:solidFill>
                  <a:schemeClr val="bg1"/>
                </a:solidFill>
                <a:effectLst>
                  <a:outerShdw blurRad="38100" dist="38100" dir="2700000" algn="tl">
                    <a:srgbClr val="000000">
                      <a:alpha val="43137"/>
                    </a:srgbClr>
                  </a:outerShdw>
                </a:effectLst>
                <a:latin typeface="Century Gothic" panose="020B0502020202020204" pitchFamily="34" charset="0"/>
              </a:defRPr>
            </a:lvl1pPr>
          </a:lstStyle>
          <a:p>
            <a:pPr>
              <a:defRPr lang="it-IT"/>
            </a:pPr>
            <a:r>
              <a:rPr lang="it-IT" cap="all" dirty="0"/>
              <a:t>21 maggio 20XX</a:t>
            </a:r>
          </a:p>
        </p:txBody>
      </p:sp>
    </p:spTree>
    <p:extLst>
      <p:ext uri="{BB962C8B-B14F-4D97-AF65-F5344CB8AC3E}">
        <p14:creationId xmlns:p14="http://schemas.microsoft.com/office/powerpoint/2010/main" val="26080759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La nostra concorrenza">
    <p:spTree>
      <p:nvGrpSpPr>
        <p:cNvPr id="1" name=""/>
        <p:cNvGrpSpPr/>
        <p:nvPr/>
      </p:nvGrpSpPr>
      <p:grpSpPr>
        <a:xfrm>
          <a:off x="0" y="0"/>
          <a:ext cx="0" cy="0"/>
          <a:chOff x="0" y="0"/>
          <a:chExt cx="0" cy="0"/>
        </a:xfrm>
      </p:grpSpPr>
      <p:pic>
        <p:nvPicPr>
          <p:cNvPr id="31" name="Elemento grafico 30">
            <a:extLst>
              <a:ext uri="{FF2B5EF4-FFF2-40B4-BE49-F238E27FC236}">
                <a16:creationId xmlns:a16="http://schemas.microsoft.com/office/drawing/2014/main" id="{84044BB2-E43C-47D4-AA71-04F22AA35EAE}"/>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Titolo 1">
            <a:extLst>
              <a:ext uri="{FF2B5EF4-FFF2-40B4-BE49-F238E27FC236}">
                <a16:creationId xmlns:a16="http://schemas.microsoft.com/office/drawing/2014/main" id="{4C0F929B-B0E5-4A66-B6D7-462C68EF7A7F}"/>
              </a:ext>
            </a:extLst>
          </p:cNvPr>
          <p:cNvSpPr>
            <a:spLocks noGrp="1"/>
          </p:cNvSpPr>
          <p:nvPr>
            <p:ph type="title" hasCustomPrompt="1"/>
          </p:nvPr>
        </p:nvSpPr>
        <p:spPr>
          <a:xfrm>
            <a:off x="2434082" y="2232234"/>
            <a:ext cx="7323836" cy="743753"/>
          </a:xfrm>
          <a:prstGeom prst="rect">
            <a:avLst/>
          </a:prstGeom>
        </p:spPr>
        <p:txBody>
          <a:bodyPr rtlCol="0"/>
          <a:lstStyle>
            <a:lvl1pPr algn="ctr">
              <a:defRPr lang="it-IT" sz="2800" b="1" cap="all" spc="400" baseline="0">
                <a:solidFill>
                  <a:schemeClr val="bg1"/>
                </a:solidFill>
                <a:latin typeface="Century Gothic" panose="020B0502020202020204" pitchFamily="34" charset="0"/>
              </a:defRPr>
            </a:lvl1pPr>
          </a:lstStyle>
          <a:p>
            <a:pPr rtl="0"/>
            <a:r>
              <a:rPr lang="it-IT" noProof="0" dirty="0"/>
              <a:t>Fare clic per inserire il titolo</a:t>
            </a:r>
          </a:p>
        </p:txBody>
      </p:sp>
      <p:sp>
        <p:nvSpPr>
          <p:cNvPr id="24" name="Segnaposto testo 14">
            <a:extLst>
              <a:ext uri="{FF2B5EF4-FFF2-40B4-BE49-F238E27FC236}">
                <a16:creationId xmlns:a16="http://schemas.microsoft.com/office/drawing/2014/main" id="{04A0468C-03A1-433C-BEB5-89CD0787ABA4}"/>
              </a:ext>
            </a:extLst>
          </p:cNvPr>
          <p:cNvSpPr>
            <a:spLocks noGrp="1"/>
          </p:cNvSpPr>
          <p:nvPr>
            <p:ph type="body" sz="quarter" idx="19" hasCustomPrompt="1"/>
          </p:nvPr>
        </p:nvSpPr>
        <p:spPr>
          <a:xfrm>
            <a:off x="1469369" y="3317783"/>
            <a:ext cx="4172533" cy="274650"/>
          </a:xfrm>
          <a:prstGeom prst="rect">
            <a:avLst/>
          </a:prstGeom>
        </p:spPr>
        <p:txBody>
          <a:bodyPr rtlCol="0"/>
          <a:lstStyle>
            <a:lvl1pPr marL="0" indent="0" algn="l">
              <a:buNone/>
              <a:defRPr lang="it-IT" sz="1600" b="1" cap="all" spc="200" baseline="0">
                <a:solidFill>
                  <a:schemeClr val="accent6"/>
                </a:solidFill>
                <a:latin typeface="Century Gothic" panose="020B0502020202020204" pitchFamily="34" charset="0"/>
              </a:defRPr>
            </a:lvl1pPr>
          </a:lstStyle>
          <a:p>
            <a:pPr lvl="0" rtl="0"/>
            <a:r>
              <a:rPr lang="it-IT" noProof="0" dirty="0"/>
              <a:t>Aggiungi sottotitolo</a:t>
            </a:r>
          </a:p>
        </p:txBody>
      </p:sp>
      <p:sp>
        <p:nvSpPr>
          <p:cNvPr id="25" name="Segnaposto testo 14">
            <a:extLst>
              <a:ext uri="{FF2B5EF4-FFF2-40B4-BE49-F238E27FC236}">
                <a16:creationId xmlns:a16="http://schemas.microsoft.com/office/drawing/2014/main" id="{1345DEAC-8D5A-44A0-9EA3-9A2039ADD049}"/>
              </a:ext>
            </a:extLst>
          </p:cNvPr>
          <p:cNvSpPr>
            <a:spLocks noGrp="1"/>
          </p:cNvSpPr>
          <p:nvPr>
            <p:ph type="body" sz="quarter" idx="20" hasCustomPrompt="1"/>
          </p:nvPr>
        </p:nvSpPr>
        <p:spPr>
          <a:xfrm>
            <a:off x="1469369" y="3651424"/>
            <a:ext cx="4172533" cy="2329657"/>
          </a:xfrm>
          <a:prstGeom prst="rect">
            <a:avLst/>
          </a:prstGeom>
        </p:spPr>
        <p:txBody>
          <a:bodyPr rtlCol="0"/>
          <a:lstStyle>
            <a:lvl1pPr marL="0" indent="0" algn="l">
              <a:lnSpc>
                <a:spcPct val="150000"/>
              </a:lnSpc>
              <a:spcBef>
                <a:spcPts val="0"/>
              </a:spcBef>
              <a:spcAft>
                <a:spcPts val="1200"/>
              </a:spcAft>
              <a:buClr>
                <a:schemeClr val="accent6"/>
              </a:buClr>
              <a:buFont typeface="Courier New" panose="02070309020205020404" pitchFamily="49" charset="0"/>
              <a:buNone/>
              <a:defRPr lang="it-IT" sz="1400" cap="none" spc="0" baseline="0">
                <a:solidFill>
                  <a:schemeClr val="bg1"/>
                </a:solidFill>
                <a:latin typeface="Calibri Light" panose="020F0302020204030204" pitchFamily="34" charset="0"/>
              </a:defRPr>
            </a:lvl1pPr>
          </a:lstStyle>
          <a:p>
            <a:pPr lvl="0" rtl="0"/>
            <a:r>
              <a:rPr lang="it-IT" noProof="0" dirty="0"/>
              <a:t>Inserire il testo qui</a:t>
            </a:r>
          </a:p>
        </p:txBody>
      </p:sp>
      <p:sp>
        <p:nvSpPr>
          <p:cNvPr id="26" name="Segnaposto testo 14">
            <a:extLst>
              <a:ext uri="{FF2B5EF4-FFF2-40B4-BE49-F238E27FC236}">
                <a16:creationId xmlns:a16="http://schemas.microsoft.com/office/drawing/2014/main" id="{D2839B01-8B79-4655-BADE-8F0A9351936D}"/>
              </a:ext>
            </a:extLst>
          </p:cNvPr>
          <p:cNvSpPr>
            <a:spLocks noGrp="1"/>
          </p:cNvSpPr>
          <p:nvPr>
            <p:ph type="body" sz="quarter" idx="21" hasCustomPrompt="1"/>
          </p:nvPr>
        </p:nvSpPr>
        <p:spPr>
          <a:xfrm>
            <a:off x="6672448" y="3317783"/>
            <a:ext cx="4172533" cy="274650"/>
          </a:xfrm>
          <a:prstGeom prst="rect">
            <a:avLst/>
          </a:prstGeom>
        </p:spPr>
        <p:txBody>
          <a:bodyPr rtlCol="0"/>
          <a:lstStyle>
            <a:lvl1pPr marL="0" indent="0" algn="l">
              <a:buNone/>
              <a:defRPr lang="it-IT" sz="1600" b="1" cap="all" spc="200" baseline="0">
                <a:solidFill>
                  <a:schemeClr val="accent6"/>
                </a:solidFill>
                <a:latin typeface="Century Gothic" panose="020B0502020202020204" pitchFamily="34" charset="0"/>
              </a:defRPr>
            </a:lvl1pPr>
          </a:lstStyle>
          <a:p>
            <a:pPr lvl="0" rtl="0"/>
            <a:r>
              <a:rPr lang="it-IT" noProof="0" dirty="0"/>
              <a:t>Aggiungi sottotitolo</a:t>
            </a:r>
          </a:p>
        </p:txBody>
      </p:sp>
      <p:sp>
        <p:nvSpPr>
          <p:cNvPr id="27" name="Segnaposto testo 14">
            <a:extLst>
              <a:ext uri="{FF2B5EF4-FFF2-40B4-BE49-F238E27FC236}">
                <a16:creationId xmlns:a16="http://schemas.microsoft.com/office/drawing/2014/main" id="{D0AFF7FE-E069-4C57-9F9F-909B7FE43E92}"/>
              </a:ext>
            </a:extLst>
          </p:cNvPr>
          <p:cNvSpPr>
            <a:spLocks noGrp="1"/>
          </p:cNvSpPr>
          <p:nvPr>
            <p:ph type="body" sz="quarter" idx="22" hasCustomPrompt="1"/>
          </p:nvPr>
        </p:nvSpPr>
        <p:spPr>
          <a:xfrm>
            <a:off x="6672448" y="3651424"/>
            <a:ext cx="4172533" cy="2329657"/>
          </a:xfrm>
          <a:prstGeom prst="rect">
            <a:avLst/>
          </a:prstGeom>
        </p:spPr>
        <p:txBody>
          <a:bodyPr rtlCol="0"/>
          <a:lstStyle>
            <a:lvl1pPr marL="0" indent="0" algn="l">
              <a:lnSpc>
                <a:spcPct val="150000"/>
              </a:lnSpc>
              <a:spcBef>
                <a:spcPts val="0"/>
              </a:spcBef>
              <a:spcAft>
                <a:spcPts val="1200"/>
              </a:spcAft>
              <a:buClr>
                <a:schemeClr val="accent6"/>
              </a:buClr>
              <a:buFont typeface="Courier New" panose="02070309020205020404" pitchFamily="49" charset="0"/>
              <a:buNone/>
              <a:defRPr lang="it-IT" sz="1400" cap="none" spc="0" baseline="0">
                <a:solidFill>
                  <a:schemeClr val="bg1"/>
                </a:solidFill>
                <a:latin typeface="Calibri Light" panose="020F0302020204030204" pitchFamily="34" charset="0"/>
              </a:defRPr>
            </a:lvl1pPr>
          </a:lstStyle>
          <a:p>
            <a:pPr lvl="0" rtl="0"/>
            <a:r>
              <a:rPr lang="it-IT" noProof="0" dirty="0"/>
              <a:t>Inserire il testo qui</a:t>
            </a:r>
          </a:p>
        </p:txBody>
      </p:sp>
      <p:sp>
        <p:nvSpPr>
          <p:cNvPr id="21" name="Segnaposto piè di pagina 15">
            <a:extLst>
              <a:ext uri="{FF2B5EF4-FFF2-40B4-BE49-F238E27FC236}">
                <a16:creationId xmlns:a16="http://schemas.microsoft.com/office/drawing/2014/main" id="{95A4BAFB-A1C5-4E01-9E16-ED02AADB1FA5}"/>
              </a:ext>
            </a:extLst>
          </p:cNvPr>
          <p:cNvSpPr>
            <a:spLocks noGrp="1"/>
          </p:cNvSpPr>
          <p:nvPr>
            <p:ph type="ftr" sz="quarter" idx="3"/>
          </p:nvPr>
        </p:nvSpPr>
        <p:spPr>
          <a:xfrm rot="5400000">
            <a:off x="10541127" y="1408176"/>
            <a:ext cx="2770499" cy="365125"/>
          </a:xfrm>
          <a:prstGeom prst="rect">
            <a:avLst/>
          </a:prstGeom>
        </p:spPr>
        <p:txBody>
          <a:bodyPr rtlCol="0" anchor="ctr"/>
          <a:lstStyle>
            <a:lvl1pPr algn="r">
              <a:defRPr lang="it-IT" sz="900" cap="all" spc="400" baseline="0">
                <a:solidFill>
                  <a:schemeClr val="bg1"/>
                </a:solidFill>
                <a:latin typeface="Century Gothic" panose="020B0502020202020204" pitchFamily="34" charset="0"/>
              </a:defRPr>
            </a:lvl1pPr>
          </a:lstStyle>
          <a:p>
            <a:r>
              <a:rPr lang="it-IT" dirty="0"/>
              <a:t>TITOLO PRESENTAZIONE</a:t>
            </a:r>
          </a:p>
        </p:txBody>
      </p:sp>
      <p:sp>
        <p:nvSpPr>
          <p:cNvPr id="22" name="Segnaposto numero diapositiva 16">
            <a:extLst>
              <a:ext uri="{FF2B5EF4-FFF2-40B4-BE49-F238E27FC236}">
                <a16:creationId xmlns:a16="http://schemas.microsoft.com/office/drawing/2014/main" id="{D2409207-E360-4301-9134-4DA109683DDC}"/>
              </a:ext>
            </a:extLst>
          </p:cNvPr>
          <p:cNvSpPr>
            <a:spLocks noGrp="1"/>
          </p:cNvSpPr>
          <p:nvPr>
            <p:ph type="sldNum" sz="quarter" idx="4"/>
          </p:nvPr>
        </p:nvSpPr>
        <p:spPr>
          <a:xfrm>
            <a:off x="11519019" y="3164804"/>
            <a:ext cx="545911" cy="580029"/>
          </a:xfrm>
          <a:prstGeom prst="rect">
            <a:avLst/>
          </a:prstGeom>
        </p:spPr>
        <p:txBody>
          <a:bodyPr rtlCol="0" anchor="ctr"/>
          <a:lstStyle>
            <a:lvl1pPr algn="r">
              <a:defRPr lang="it-IT" sz="1600">
                <a:solidFill>
                  <a:schemeClr val="accent6"/>
                </a:solidFill>
                <a:latin typeface="Calibri Light" panose="020F0302020204030204" pitchFamily="34" charset="0"/>
              </a:defRPr>
            </a:lvl1pPr>
          </a:lstStyle>
          <a:p>
            <a:pPr>
              <a:defRPr lang="it-IT"/>
            </a:pPr>
            <a:fld id="{8D1FC6F8-0BCD-47E9-9C64-690771D9C143}" type="slidenum">
              <a:rPr lang="it-IT" smtClean="0"/>
              <a:pPr>
                <a:defRPr lang="it-IT"/>
              </a:pPr>
              <a:t>‹N›</a:t>
            </a:fld>
            <a:endParaRPr lang="it-IT" dirty="0"/>
          </a:p>
        </p:txBody>
      </p:sp>
      <p:sp>
        <p:nvSpPr>
          <p:cNvPr id="23" name="Segnaposto data 14">
            <a:extLst>
              <a:ext uri="{FF2B5EF4-FFF2-40B4-BE49-F238E27FC236}">
                <a16:creationId xmlns:a16="http://schemas.microsoft.com/office/drawing/2014/main" id="{F78AA50C-2DC6-46C5-B2CE-FB29A305F81D}"/>
              </a:ext>
            </a:extLst>
          </p:cNvPr>
          <p:cNvSpPr>
            <a:spLocks noGrp="1"/>
          </p:cNvSpPr>
          <p:nvPr>
            <p:ph type="dt" sz="half" idx="2"/>
          </p:nvPr>
        </p:nvSpPr>
        <p:spPr>
          <a:xfrm rot="5400000">
            <a:off x="10595991" y="5074920"/>
            <a:ext cx="2647667" cy="365125"/>
          </a:xfrm>
          <a:prstGeom prst="rect">
            <a:avLst/>
          </a:prstGeom>
        </p:spPr>
        <p:txBody>
          <a:bodyPr rtlCol="0" anchor="ctr"/>
          <a:lstStyle>
            <a:lvl1pPr>
              <a:defRPr lang="it-IT" sz="900" spc="400" baseline="0">
                <a:solidFill>
                  <a:schemeClr val="bg1"/>
                </a:solidFill>
                <a:latin typeface="Century Gothic" panose="020B0502020202020204" pitchFamily="34" charset="0"/>
              </a:defRPr>
            </a:lvl1pPr>
          </a:lstStyle>
          <a:p>
            <a:pPr>
              <a:defRPr lang="it-IT"/>
            </a:pPr>
            <a:r>
              <a:rPr lang="it-IT" cap="all" dirty="0"/>
              <a:t>21 maggio 20XX</a:t>
            </a:r>
          </a:p>
        </p:txBody>
      </p:sp>
    </p:spTree>
    <p:extLst>
      <p:ext uri="{BB962C8B-B14F-4D97-AF65-F5344CB8AC3E}">
        <p14:creationId xmlns:p14="http://schemas.microsoft.com/office/powerpoint/2010/main" val="3272142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La nostra concorrenza v2">
    <p:spTree>
      <p:nvGrpSpPr>
        <p:cNvPr id="1" name=""/>
        <p:cNvGrpSpPr/>
        <p:nvPr/>
      </p:nvGrpSpPr>
      <p:grpSpPr>
        <a:xfrm>
          <a:off x="0" y="0"/>
          <a:ext cx="0" cy="0"/>
          <a:chOff x="0" y="0"/>
          <a:chExt cx="0" cy="0"/>
        </a:xfrm>
      </p:grpSpPr>
      <p:pic>
        <p:nvPicPr>
          <p:cNvPr id="3" name="Elemento grafico 2">
            <a:extLst>
              <a:ext uri="{FF2B5EF4-FFF2-40B4-BE49-F238E27FC236}">
                <a16:creationId xmlns:a16="http://schemas.microsoft.com/office/drawing/2014/main" id="{9172C710-E0AE-4BB2-88CC-99E77C188CA1}"/>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2" name="Titolo 1">
            <a:extLst>
              <a:ext uri="{FF2B5EF4-FFF2-40B4-BE49-F238E27FC236}">
                <a16:creationId xmlns:a16="http://schemas.microsoft.com/office/drawing/2014/main" id="{A24C9529-8AA8-4D29-9375-C579768868A4}"/>
              </a:ext>
            </a:extLst>
          </p:cNvPr>
          <p:cNvSpPr>
            <a:spLocks noGrp="1"/>
          </p:cNvSpPr>
          <p:nvPr>
            <p:ph type="title" hasCustomPrompt="1"/>
          </p:nvPr>
        </p:nvSpPr>
        <p:spPr>
          <a:xfrm>
            <a:off x="614107" y="501519"/>
            <a:ext cx="10515600" cy="492025"/>
          </a:xfrm>
          <a:prstGeom prst="rect">
            <a:avLst/>
          </a:prstGeom>
        </p:spPr>
        <p:txBody>
          <a:bodyPr rtlCol="0"/>
          <a:lstStyle>
            <a:lvl1pPr>
              <a:defRPr lang="it-IT" sz="2800" b="1" cap="all" spc="400" baseline="0">
                <a:solidFill>
                  <a:schemeClr val="bg1"/>
                </a:solidFill>
                <a:latin typeface="Century Gothic" panose="020B0502020202020204" pitchFamily="34" charset="0"/>
              </a:defRPr>
            </a:lvl1pPr>
          </a:lstStyle>
          <a:p>
            <a:pPr rtl="0"/>
            <a:r>
              <a:rPr lang="it-IT" noProof="0" dirty="0"/>
              <a:t>Fare clic per inserire il titolo</a:t>
            </a:r>
          </a:p>
        </p:txBody>
      </p:sp>
      <p:sp>
        <p:nvSpPr>
          <p:cNvPr id="32" name="Segnaposto testo 14">
            <a:extLst>
              <a:ext uri="{FF2B5EF4-FFF2-40B4-BE49-F238E27FC236}">
                <a16:creationId xmlns:a16="http://schemas.microsoft.com/office/drawing/2014/main" id="{68E86424-D329-4314-90E5-3475B98D2DDA}"/>
              </a:ext>
            </a:extLst>
          </p:cNvPr>
          <p:cNvSpPr>
            <a:spLocks noGrp="1"/>
          </p:cNvSpPr>
          <p:nvPr>
            <p:ph type="body" sz="quarter" idx="15" hasCustomPrompt="1"/>
          </p:nvPr>
        </p:nvSpPr>
        <p:spPr>
          <a:xfrm>
            <a:off x="3927206" y="1599947"/>
            <a:ext cx="1706965" cy="492025"/>
          </a:xfrm>
          <a:prstGeom prst="rect">
            <a:avLst/>
          </a:prstGeom>
        </p:spPr>
        <p:txBody>
          <a:bodyPr rtlCol="0" anchor="ctr"/>
          <a:lstStyle>
            <a:lvl1pPr marL="0" indent="0" algn="ctr">
              <a:lnSpc>
                <a:spcPct val="100000"/>
              </a:lnSpc>
              <a:buNone/>
              <a:defRPr lang="it-IT" sz="1000" b="1" cap="all" spc="200" baseline="0">
                <a:solidFill>
                  <a:schemeClr val="accent6"/>
                </a:solidFill>
                <a:latin typeface="Century Gothic" panose="020B0502020202020204" pitchFamily="34" charset="0"/>
              </a:defRPr>
            </a:lvl1pPr>
          </a:lstStyle>
          <a:p>
            <a:pPr lvl="0" rtl="0"/>
            <a:r>
              <a:rPr lang="it-IT" noProof="0" dirty="0"/>
              <a:t>Fai clic per aggiungere il nome</a:t>
            </a:r>
          </a:p>
        </p:txBody>
      </p:sp>
      <p:sp>
        <p:nvSpPr>
          <p:cNvPr id="40" name="Segnaposto testo 14">
            <a:extLst>
              <a:ext uri="{FF2B5EF4-FFF2-40B4-BE49-F238E27FC236}">
                <a16:creationId xmlns:a16="http://schemas.microsoft.com/office/drawing/2014/main" id="{64DB45FF-E618-4122-91A4-A6E4F2B7FCA0}"/>
              </a:ext>
            </a:extLst>
          </p:cNvPr>
          <p:cNvSpPr>
            <a:spLocks noGrp="1"/>
          </p:cNvSpPr>
          <p:nvPr>
            <p:ph type="body" sz="quarter" idx="20" hasCustomPrompt="1"/>
          </p:nvPr>
        </p:nvSpPr>
        <p:spPr>
          <a:xfrm>
            <a:off x="2423421" y="2378452"/>
            <a:ext cx="1183179" cy="492025"/>
          </a:xfrm>
          <a:prstGeom prst="rect">
            <a:avLst/>
          </a:prstGeom>
        </p:spPr>
        <p:txBody>
          <a:bodyPr rtlCol="0" anchor="ctr"/>
          <a:lstStyle>
            <a:lvl1pPr marL="0" indent="0" algn="ctr">
              <a:lnSpc>
                <a:spcPct val="100000"/>
              </a:lnSpc>
              <a:buNone/>
              <a:defRPr lang="it-IT" sz="1800" b="1" cap="all" spc="200" baseline="0">
                <a:solidFill>
                  <a:schemeClr val="accent3"/>
                </a:solidFill>
                <a:latin typeface="Century Gothic" panose="020B0502020202020204" pitchFamily="34" charset="0"/>
              </a:defRPr>
            </a:lvl1pPr>
          </a:lstStyle>
          <a:p>
            <a:pPr lvl="0" rtl="0"/>
            <a:r>
              <a:rPr lang="it-IT" noProof="0" dirty="0"/>
              <a:t>Fai clic per aggiungere il nome</a:t>
            </a:r>
          </a:p>
        </p:txBody>
      </p:sp>
      <p:sp>
        <p:nvSpPr>
          <p:cNvPr id="54" name="Segnaposto testo 14">
            <a:extLst>
              <a:ext uri="{FF2B5EF4-FFF2-40B4-BE49-F238E27FC236}">
                <a16:creationId xmlns:a16="http://schemas.microsoft.com/office/drawing/2014/main" id="{9D03616C-C870-402E-9CD2-D61A8C881CE6}"/>
              </a:ext>
            </a:extLst>
          </p:cNvPr>
          <p:cNvSpPr>
            <a:spLocks noGrp="1"/>
          </p:cNvSpPr>
          <p:nvPr>
            <p:ph type="body" sz="quarter" idx="26" hasCustomPrompt="1"/>
          </p:nvPr>
        </p:nvSpPr>
        <p:spPr>
          <a:xfrm>
            <a:off x="5443586" y="2129182"/>
            <a:ext cx="1706965" cy="1048575"/>
          </a:xfrm>
          <a:prstGeom prst="rect">
            <a:avLst/>
          </a:prstGeom>
        </p:spPr>
        <p:txBody>
          <a:bodyPr rtlCol="0" anchor="ctr"/>
          <a:lstStyle>
            <a:lvl1pPr marL="0" indent="0" algn="ctr">
              <a:lnSpc>
                <a:spcPct val="100000"/>
              </a:lnSpc>
              <a:buNone/>
              <a:defRPr lang="it-IT" sz="1600" b="1" cap="all" spc="200" baseline="0">
                <a:solidFill>
                  <a:schemeClr val="bg1"/>
                </a:solidFill>
                <a:latin typeface="Century Gothic" panose="020B0502020202020204" pitchFamily="34" charset="0"/>
              </a:defRPr>
            </a:lvl1pPr>
          </a:lstStyle>
          <a:p>
            <a:pPr lvl="0" rtl="0"/>
            <a:r>
              <a:rPr lang="it-IT" noProof="0" dirty="0"/>
              <a:t>Fai clic per aggiungere il nome</a:t>
            </a:r>
          </a:p>
        </p:txBody>
      </p:sp>
      <p:sp>
        <p:nvSpPr>
          <p:cNvPr id="49" name="Segnaposto testo 14">
            <a:extLst>
              <a:ext uri="{FF2B5EF4-FFF2-40B4-BE49-F238E27FC236}">
                <a16:creationId xmlns:a16="http://schemas.microsoft.com/office/drawing/2014/main" id="{1EFBBB7D-BA85-47E3-B62F-AA1F2F44FB51}"/>
              </a:ext>
            </a:extLst>
          </p:cNvPr>
          <p:cNvSpPr>
            <a:spLocks noGrp="1"/>
          </p:cNvSpPr>
          <p:nvPr>
            <p:ph type="body" sz="quarter" idx="25" hasCustomPrompt="1"/>
          </p:nvPr>
        </p:nvSpPr>
        <p:spPr>
          <a:xfrm>
            <a:off x="1234399" y="3528829"/>
            <a:ext cx="1209143" cy="492025"/>
          </a:xfrm>
          <a:prstGeom prst="rect">
            <a:avLst/>
          </a:prstGeom>
        </p:spPr>
        <p:txBody>
          <a:bodyPr rtlCol="0" anchor="ctr"/>
          <a:lstStyle>
            <a:lvl1pPr marL="0" indent="0" algn="ctr">
              <a:lnSpc>
                <a:spcPct val="100000"/>
              </a:lnSpc>
              <a:buNone/>
              <a:defRPr lang="it-IT" sz="1000" b="1" cap="all" spc="200" baseline="0">
                <a:solidFill>
                  <a:schemeClr val="accent6"/>
                </a:solidFill>
                <a:latin typeface="Century Gothic" panose="020B0502020202020204" pitchFamily="34" charset="0"/>
              </a:defRPr>
            </a:lvl1pPr>
          </a:lstStyle>
          <a:p>
            <a:pPr lvl="0" rtl="0"/>
            <a:r>
              <a:rPr lang="it-IT" noProof="0" dirty="0"/>
              <a:t>Fai clic per aggiungere il nome</a:t>
            </a:r>
          </a:p>
        </p:txBody>
      </p:sp>
      <p:sp>
        <p:nvSpPr>
          <p:cNvPr id="38" name="Segnaposto testo 14">
            <a:extLst>
              <a:ext uri="{FF2B5EF4-FFF2-40B4-BE49-F238E27FC236}">
                <a16:creationId xmlns:a16="http://schemas.microsoft.com/office/drawing/2014/main" id="{956FCC53-780F-4831-91B6-1F8A24502CB9}"/>
              </a:ext>
            </a:extLst>
          </p:cNvPr>
          <p:cNvSpPr>
            <a:spLocks noGrp="1"/>
          </p:cNvSpPr>
          <p:nvPr>
            <p:ph type="body" sz="quarter" idx="19" hasCustomPrompt="1"/>
          </p:nvPr>
        </p:nvSpPr>
        <p:spPr>
          <a:xfrm>
            <a:off x="7131018" y="3528829"/>
            <a:ext cx="1380681" cy="492025"/>
          </a:xfrm>
          <a:prstGeom prst="rect">
            <a:avLst/>
          </a:prstGeom>
        </p:spPr>
        <p:txBody>
          <a:bodyPr rtlCol="0" anchor="ctr"/>
          <a:lstStyle>
            <a:lvl1pPr marL="0" indent="0" algn="ctr">
              <a:lnSpc>
                <a:spcPct val="100000"/>
              </a:lnSpc>
              <a:buNone/>
              <a:defRPr lang="it-IT" sz="1000" b="1" cap="all" spc="200" baseline="0">
                <a:solidFill>
                  <a:schemeClr val="accent6"/>
                </a:solidFill>
                <a:latin typeface="Century Gothic" panose="020B0502020202020204" pitchFamily="34" charset="0"/>
              </a:defRPr>
            </a:lvl1pPr>
          </a:lstStyle>
          <a:p>
            <a:pPr lvl="0" rtl="0"/>
            <a:r>
              <a:rPr lang="it-IT" noProof="0" dirty="0"/>
              <a:t>Fai clic per aggiungere il nome</a:t>
            </a:r>
          </a:p>
        </p:txBody>
      </p:sp>
      <p:sp>
        <p:nvSpPr>
          <p:cNvPr id="44" name="Segnaposto testo 14">
            <a:extLst>
              <a:ext uri="{FF2B5EF4-FFF2-40B4-BE49-F238E27FC236}">
                <a16:creationId xmlns:a16="http://schemas.microsoft.com/office/drawing/2014/main" id="{5A939BCA-4047-481F-B0C2-85F9AFDDFAFF}"/>
              </a:ext>
            </a:extLst>
          </p:cNvPr>
          <p:cNvSpPr>
            <a:spLocks noGrp="1"/>
          </p:cNvSpPr>
          <p:nvPr>
            <p:ph type="body" sz="quarter" idx="22" hasCustomPrompt="1"/>
          </p:nvPr>
        </p:nvSpPr>
        <p:spPr>
          <a:xfrm>
            <a:off x="1322436" y="4634331"/>
            <a:ext cx="1183179" cy="492025"/>
          </a:xfrm>
          <a:prstGeom prst="rect">
            <a:avLst/>
          </a:prstGeom>
        </p:spPr>
        <p:txBody>
          <a:bodyPr rtlCol="0" anchor="ctr"/>
          <a:lstStyle>
            <a:lvl1pPr marL="0" indent="0" algn="ctr">
              <a:lnSpc>
                <a:spcPct val="100000"/>
              </a:lnSpc>
              <a:buNone/>
              <a:defRPr lang="it-IT" sz="1800" b="1" cap="all" spc="200" baseline="0">
                <a:solidFill>
                  <a:schemeClr val="accent1">
                    <a:lumMod val="50000"/>
                    <a:lumOff val="50000"/>
                  </a:schemeClr>
                </a:solidFill>
                <a:latin typeface="Century Gothic" panose="020B0502020202020204" pitchFamily="34" charset="0"/>
              </a:defRPr>
            </a:lvl1pPr>
          </a:lstStyle>
          <a:p>
            <a:pPr lvl="0" rtl="0"/>
            <a:r>
              <a:rPr lang="it-IT" noProof="0" dirty="0"/>
              <a:t>Fai clic per aggiungere il nome</a:t>
            </a:r>
          </a:p>
        </p:txBody>
      </p:sp>
      <p:sp>
        <p:nvSpPr>
          <p:cNvPr id="42" name="Segnaposto testo 14">
            <a:extLst>
              <a:ext uri="{FF2B5EF4-FFF2-40B4-BE49-F238E27FC236}">
                <a16:creationId xmlns:a16="http://schemas.microsoft.com/office/drawing/2014/main" id="{EEACD572-F95D-4ABE-9CC6-03D3CAF89EBF}"/>
              </a:ext>
            </a:extLst>
          </p:cNvPr>
          <p:cNvSpPr>
            <a:spLocks noGrp="1"/>
          </p:cNvSpPr>
          <p:nvPr>
            <p:ph type="body" sz="quarter" idx="21" hasCustomPrompt="1"/>
          </p:nvPr>
        </p:nvSpPr>
        <p:spPr>
          <a:xfrm>
            <a:off x="2859913" y="4459860"/>
            <a:ext cx="1183179" cy="492025"/>
          </a:xfrm>
          <a:prstGeom prst="rect">
            <a:avLst/>
          </a:prstGeom>
        </p:spPr>
        <p:txBody>
          <a:bodyPr rtlCol="0" anchor="ctr"/>
          <a:lstStyle>
            <a:lvl1pPr marL="0" indent="0" algn="ctr">
              <a:lnSpc>
                <a:spcPct val="100000"/>
              </a:lnSpc>
              <a:buNone/>
              <a:defRPr lang="it-IT" sz="1800" b="1" cap="all" spc="200" baseline="0">
                <a:solidFill>
                  <a:schemeClr val="accent5"/>
                </a:solidFill>
                <a:latin typeface="Century Gothic" panose="020B0502020202020204" pitchFamily="34" charset="0"/>
              </a:defRPr>
            </a:lvl1pPr>
          </a:lstStyle>
          <a:p>
            <a:pPr lvl="0" rtl="0"/>
            <a:r>
              <a:rPr lang="it-IT" noProof="0" dirty="0"/>
              <a:t>Fai clic per aggiungere il nome</a:t>
            </a:r>
          </a:p>
        </p:txBody>
      </p:sp>
      <p:sp>
        <p:nvSpPr>
          <p:cNvPr id="46" name="Segnaposto testo 14">
            <a:extLst>
              <a:ext uri="{FF2B5EF4-FFF2-40B4-BE49-F238E27FC236}">
                <a16:creationId xmlns:a16="http://schemas.microsoft.com/office/drawing/2014/main" id="{F21A51C9-DB80-45BF-8C5D-A0236927289E}"/>
              </a:ext>
            </a:extLst>
          </p:cNvPr>
          <p:cNvSpPr>
            <a:spLocks noGrp="1"/>
          </p:cNvSpPr>
          <p:nvPr>
            <p:ph type="body" sz="quarter" idx="23" hasCustomPrompt="1"/>
          </p:nvPr>
        </p:nvSpPr>
        <p:spPr>
          <a:xfrm>
            <a:off x="5237403" y="4321788"/>
            <a:ext cx="1183179" cy="492025"/>
          </a:xfrm>
          <a:prstGeom prst="rect">
            <a:avLst/>
          </a:prstGeom>
        </p:spPr>
        <p:txBody>
          <a:bodyPr rtlCol="0" anchor="ctr"/>
          <a:lstStyle>
            <a:lvl1pPr marL="0" indent="0" algn="ctr">
              <a:lnSpc>
                <a:spcPct val="100000"/>
              </a:lnSpc>
              <a:buNone/>
              <a:defRPr lang="it-IT" sz="1800" b="1" cap="all" spc="200" baseline="0">
                <a:solidFill>
                  <a:schemeClr val="accent6">
                    <a:lumMod val="75000"/>
                  </a:schemeClr>
                </a:solidFill>
                <a:latin typeface="Century Gothic" panose="020B0502020202020204" pitchFamily="34" charset="0"/>
              </a:defRPr>
            </a:lvl1pPr>
          </a:lstStyle>
          <a:p>
            <a:pPr lvl="0" rtl="0"/>
            <a:r>
              <a:rPr lang="it-IT" noProof="0" dirty="0"/>
              <a:t>Fai clic per aggiungere il nome</a:t>
            </a:r>
          </a:p>
        </p:txBody>
      </p:sp>
      <p:sp>
        <p:nvSpPr>
          <p:cNvPr id="34" name="Segnaposto testo 14">
            <a:extLst>
              <a:ext uri="{FF2B5EF4-FFF2-40B4-BE49-F238E27FC236}">
                <a16:creationId xmlns:a16="http://schemas.microsoft.com/office/drawing/2014/main" id="{AAF01185-D17F-4327-A264-7BA944344077}"/>
              </a:ext>
            </a:extLst>
          </p:cNvPr>
          <p:cNvSpPr>
            <a:spLocks noGrp="1"/>
          </p:cNvSpPr>
          <p:nvPr>
            <p:ph type="body" sz="quarter" idx="17" hasCustomPrompt="1"/>
          </p:nvPr>
        </p:nvSpPr>
        <p:spPr>
          <a:xfrm>
            <a:off x="3927206" y="5468790"/>
            <a:ext cx="1706965" cy="492025"/>
          </a:xfrm>
          <a:prstGeom prst="rect">
            <a:avLst/>
          </a:prstGeom>
        </p:spPr>
        <p:txBody>
          <a:bodyPr rtlCol="0" anchor="ctr"/>
          <a:lstStyle>
            <a:lvl1pPr marL="0" indent="0" algn="ctr">
              <a:lnSpc>
                <a:spcPct val="100000"/>
              </a:lnSpc>
              <a:buNone/>
              <a:defRPr lang="it-IT" sz="1000" b="1" cap="all" spc="200" baseline="0">
                <a:solidFill>
                  <a:schemeClr val="accent6"/>
                </a:solidFill>
                <a:latin typeface="Century Gothic" panose="020B0502020202020204" pitchFamily="34" charset="0"/>
              </a:defRPr>
            </a:lvl1pPr>
          </a:lstStyle>
          <a:p>
            <a:pPr lvl="0" rtl="0"/>
            <a:r>
              <a:rPr lang="it-IT" noProof="0" dirty="0"/>
              <a:t>Fare clic per aggiungere il nome</a:t>
            </a:r>
          </a:p>
        </p:txBody>
      </p:sp>
      <p:sp>
        <p:nvSpPr>
          <p:cNvPr id="48" name="Segnaposto testo 14">
            <a:extLst>
              <a:ext uri="{FF2B5EF4-FFF2-40B4-BE49-F238E27FC236}">
                <a16:creationId xmlns:a16="http://schemas.microsoft.com/office/drawing/2014/main" id="{0F026DA0-6868-4098-AA73-18F8CB275090}"/>
              </a:ext>
            </a:extLst>
          </p:cNvPr>
          <p:cNvSpPr>
            <a:spLocks noGrp="1"/>
          </p:cNvSpPr>
          <p:nvPr>
            <p:ph type="body" sz="quarter" idx="24" hasCustomPrompt="1"/>
          </p:nvPr>
        </p:nvSpPr>
        <p:spPr>
          <a:xfrm>
            <a:off x="6486546" y="5195673"/>
            <a:ext cx="1183179" cy="492025"/>
          </a:xfrm>
          <a:prstGeom prst="rect">
            <a:avLst/>
          </a:prstGeom>
        </p:spPr>
        <p:txBody>
          <a:bodyPr rtlCol="0" anchor="ctr"/>
          <a:lstStyle>
            <a:lvl1pPr marL="0" indent="0" algn="ctr">
              <a:lnSpc>
                <a:spcPct val="100000"/>
              </a:lnSpc>
              <a:buNone/>
              <a:defRPr lang="it-IT" sz="1800" b="1" cap="all" spc="200" baseline="0">
                <a:solidFill>
                  <a:schemeClr val="bg1">
                    <a:lumMod val="75000"/>
                  </a:schemeClr>
                </a:solidFill>
                <a:latin typeface="Century Gothic" panose="020B0502020202020204" pitchFamily="34" charset="0"/>
              </a:defRPr>
            </a:lvl1pPr>
          </a:lstStyle>
          <a:p>
            <a:pPr lvl="0" rtl="0"/>
            <a:r>
              <a:rPr lang="it-IT" noProof="0" dirty="0"/>
              <a:t>Fai clic per aggiungere il nome</a:t>
            </a:r>
          </a:p>
        </p:txBody>
      </p:sp>
      <p:cxnSp>
        <p:nvCxnSpPr>
          <p:cNvPr id="17" name="Connettore diritto 16">
            <a:extLst>
              <a:ext uri="{FF2B5EF4-FFF2-40B4-BE49-F238E27FC236}">
                <a16:creationId xmlns:a16="http://schemas.microsoft.com/office/drawing/2014/main" id="{C6886378-0368-485F-8D6E-3C9CB4C63C1F}"/>
              </a:ext>
              <a:ext uri="{C183D7F6-B498-43B3-948B-1728B52AA6E4}">
                <adec:decorative xmlns:adec="http://schemas.microsoft.com/office/drawing/2017/decorative" val="1"/>
              </a:ext>
            </a:extLst>
          </p:cNvPr>
          <p:cNvCxnSpPr>
            <a:cxnSpLocks/>
          </p:cNvCxnSpPr>
          <p:nvPr userDrawn="1"/>
        </p:nvCxnSpPr>
        <p:spPr>
          <a:xfrm>
            <a:off x="2447369" y="3774842"/>
            <a:ext cx="4683649"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2" name="Connettore diritto 51">
            <a:extLst>
              <a:ext uri="{FF2B5EF4-FFF2-40B4-BE49-F238E27FC236}">
                <a16:creationId xmlns:a16="http://schemas.microsoft.com/office/drawing/2014/main" id="{58EB2C4E-9EF3-4CC7-9BDE-ED5598CCBF65}"/>
              </a:ext>
              <a:ext uri="{C183D7F6-B498-43B3-948B-1728B52AA6E4}">
                <adec:decorative xmlns:adec="http://schemas.microsoft.com/office/drawing/2017/decorative" val="1"/>
              </a:ext>
            </a:extLst>
          </p:cNvPr>
          <p:cNvCxnSpPr>
            <a:cxnSpLocks/>
          </p:cNvCxnSpPr>
          <p:nvPr userDrawn="1"/>
        </p:nvCxnSpPr>
        <p:spPr>
          <a:xfrm flipV="1">
            <a:off x="4780689" y="2091972"/>
            <a:ext cx="4678" cy="3376818"/>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1" name="Segnaposto piè di pagina 15">
            <a:extLst>
              <a:ext uri="{FF2B5EF4-FFF2-40B4-BE49-F238E27FC236}">
                <a16:creationId xmlns:a16="http://schemas.microsoft.com/office/drawing/2014/main" id="{95A4BAFB-A1C5-4E01-9E16-ED02AADB1FA5}"/>
              </a:ext>
            </a:extLst>
          </p:cNvPr>
          <p:cNvSpPr>
            <a:spLocks noGrp="1"/>
          </p:cNvSpPr>
          <p:nvPr>
            <p:ph type="ftr" sz="quarter" idx="3"/>
          </p:nvPr>
        </p:nvSpPr>
        <p:spPr>
          <a:xfrm rot="5400000">
            <a:off x="10541127" y="1408176"/>
            <a:ext cx="2770499" cy="365125"/>
          </a:xfrm>
          <a:prstGeom prst="rect">
            <a:avLst/>
          </a:prstGeom>
        </p:spPr>
        <p:txBody>
          <a:bodyPr rtlCol="0" anchor="ctr"/>
          <a:lstStyle>
            <a:lvl1pPr algn="r">
              <a:defRPr lang="it-IT" sz="900" cap="all" spc="400" baseline="0">
                <a:solidFill>
                  <a:schemeClr val="bg1"/>
                </a:solidFill>
                <a:effectLst>
                  <a:outerShdw blurRad="38100" dist="38100" dir="2700000" algn="tl">
                    <a:srgbClr val="000000">
                      <a:alpha val="43137"/>
                    </a:srgbClr>
                  </a:outerShdw>
                </a:effectLst>
                <a:latin typeface="Century Gothic" panose="020B0502020202020204" pitchFamily="34" charset="0"/>
              </a:defRPr>
            </a:lvl1pPr>
          </a:lstStyle>
          <a:p>
            <a:r>
              <a:rPr lang="it-IT" dirty="0"/>
              <a:t>TITOLO PRESENTAZIONE</a:t>
            </a:r>
          </a:p>
        </p:txBody>
      </p:sp>
      <p:sp>
        <p:nvSpPr>
          <p:cNvPr id="22" name="Segnaposto numero diapositiva 16">
            <a:extLst>
              <a:ext uri="{FF2B5EF4-FFF2-40B4-BE49-F238E27FC236}">
                <a16:creationId xmlns:a16="http://schemas.microsoft.com/office/drawing/2014/main" id="{D2409207-E360-4301-9134-4DA109683DDC}"/>
              </a:ext>
            </a:extLst>
          </p:cNvPr>
          <p:cNvSpPr>
            <a:spLocks noGrp="1"/>
          </p:cNvSpPr>
          <p:nvPr>
            <p:ph type="sldNum" sz="quarter" idx="4"/>
          </p:nvPr>
        </p:nvSpPr>
        <p:spPr>
          <a:xfrm>
            <a:off x="11519019" y="3164804"/>
            <a:ext cx="545911" cy="580029"/>
          </a:xfrm>
          <a:prstGeom prst="rect">
            <a:avLst/>
          </a:prstGeom>
        </p:spPr>
        <p:txBody>
          <a:bodyPr rtlCol="0" anchor="ctr"/>
          <a:lstStyle>
            <a:lvl1pPr algn="r">
              <a:defRPr lang="it-IT" sz="1600">
                <a:solidFill>
                  <a:schemeClr val="accent1"/>
                </a:solidFill>
                <a:effectLst>
                  <a:outerShdw blurRad="38100" dist="38100" dir="2700000" algn="tl">
                    <a:srgbClr val="000000">
                      <a:alpha val="43137"/>
                    </a:srgbClr>
                  </a:outerShdw>
                </a:effectLst>
                <a:latin typeface="Calibri Light" panose="020F0302020204030204" pitchFamily="34" charset="0"/>
              </a:defRPr>
            </a:lvl1pPr>
          </a:lstStyle>
          <a:p>
            <a:pPr>
              <a:defRPr lang="it-IT"/>
            </a:pPr>
            <a:fld id="{8D1FC6F8-0BCD-47E9-9C64-690771D9C143}" type="slidenum">
              <a:rPr lang="it-IT" smtClean="0"/>
              <a:pPr>
                <a:defRPr lang="it-IT"/>
              </a:pPr>
              <a:t>‹N›</a:t>
            </a:fld>
            <a:endParaRPr lang="it-IT" dirty="0"/>
          </a:p>
        </p:txBody>
      </p:sp>
      <p:sp>
        <p:nvSpPr>
          <p:cNvPr id="23" name="Segnaposto data 14">
            <a:extLst>
              <a:ext uri="{FF2B5EF4-FFF2-40B4-BE49-F238E27FC236}">
                <a16:creationId xmlns:a16="http://schemas.microsoft.com/office/drawing/2014/main" id="{F78AA50C-2DC6-46C5-B2CE-FB29A305F81D}"/>
              </a:ext>
            </a:extLst>
          </p:cNvPr>
          <p:cNvSpPr>
            <a:spLocks noGrp="1"/>
          </p:cNvSpPr>
          <p:nvPr>
            <p:ph type="dt" sz="half" idx="2"/>
          </p:nvPr>
        </p:nvSpPr>
        <p:spPr>
          <a:xfrm rot="5400000">
            <a:off x="10595991" y="5074920"/>
            <a:ext cx="2647667" cy="365125"/>
          </a:xfrm>
          <a:prstGeom prst="rect">
            <a:avLst/>
          </a:prstGeom>
        </p:spPr>
        <p:txBody>
          <a:bodyPr rtlCol="0" anchor="ctr"/>
          <a:lstStyle>
            <a:lvl1pPr>
              <a:defRPr lang="it-IT" sz="900" spc="400" baseline="0">
                <a:solidFill>
                  <a:schemeClr val="bg1"/>
                </a:solidFill>
                <a:effectLst>
                  <a:outerShdw blurRad="38100" dist="38100" dir="2700000" algn="tl">
                    <a:srgbClr val="000000">
                      <a:alpha val="43137"/>
                    </a:srgbClr>
                  </a:outerShdw>
                </a:effectLst>
                <a:latin typeface="Century Gothic" panose="020B0502020202020204" pitchFamily="34" charset="0"/>
              </a:defRPr>
            </a:lvl1pPr>
          </a:lstStyle>
          <a:p>
            <a:pPr>
              <a:defRPr lang="it-IT"/>
            </a:pPr>
            <a:r>
              <a:rPr lang="it-IT" cap="all" dirty="0"/>
              <a:t>21 maggio 20XX</a:t>
            </a:r>
          </a:p>
        </p:txBody>
      </p:sp>
    </p:spTree>
    <p:extLst>
      <p:ext uri="{BB962C8B-B14F-4D97-AF65-F5344CB8AC3E}">
        <p14:creationId xmlns:p14="http://schemas.microsoft.com/office/powerpoint/2010/main" val="27945453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trategia di crescita">
    <p:spTree>
      <p:nvGrpSpPr>
        <p:cNvPr id="1" name=""/>
        <p:cNvGrpSpPr/>
        <p:nvPr/>
      </p:nvGrpSpPr>
      <p:grpSpPr>
        <a:xfrm>
          <a:off x="0" y="0"/>
          <a:ext cx="0" cy="0"/>
          <a:chOff x="0" y="0"/>
          <a:chExt cx="0" cy="0"/>
        </a:xfrm>
      </p:grpSpPr>
      <p:pic>
        <p:nvPicPr>
          <p:cNvPr id="2" name="Elemento grafico 1">
            <a:extLst>
              <a:ext uri="{FF2B5EF4-FFF2-40B4-BE49-F238E27FC236}">
                <a16:creationId xmlns:a16="http://schemas.microsoft.com/office/drawing/2014/main" id="{FEDCC43F-6D79-4D9A-A842-74287B40D33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3371"/>
            <a:ext cx="12192000" cy="6858000"/>
          </a:xfrm>
          <a:prstGeom prst="rect">
            <a:avLst/>
          </a:prstGeom>
        </p:spPr>
      </p:pic>
      <p:sp>
        <p:nvSpPr>
          <p:cNvPr id="3" name="Titolo 2">
            <a:extLst>
              <a:ext uri="{FF2B5EF4-FFF2-40B4-BE49-F238E27FC236}">
                <a16:creationId xmlns:a16="http://schemas.microsoft.com/office/drawing/2014/main" id="{A8255D77-6260-4F8F-86E3-D0AAF36FA403}"/>
              </a:ext>
            </a:extLst>
          </p:cNvPr>
          <p:cNvSpPr>
            <a:spLocks noGrp="1"/>
          </p:cNvSpPr>
          <p:nvPr>
            <p:ph type="title" hasCustomPrompt="1"/>
          </p:nvPr>
        </p:nvSpPr>
        <p:spPr>
          <a:xfrm>
            <a:off x="3294345" y="1158710"/>
            <a:ext cx="5611660" cy="677782"/>
          </a:xfrm>
          <a:prstGeom prst="rect">
            <a:avLst/>
          </a:prstGeom>
        </p:spPr>
        <p:txBody>
          <a:bodyPr rtlCol="0" anchor="b"/>
          <a:lstStyle>
            <a:lvl1pPr algn="ctr">
              <a:defRPr lang="it-IT" sz="2800" b="1" cap="all" spc="400" baseline="0">
                <a:solidFill>
                  <a:schemeClr val="bg1"/>
                </a:solidFill>
                <a:latin typeface="Century Gothic" panose="020B0502020202020204" pitchFamily="34" charset="0"/>
              </a:defRPr>
            </a:lvl1pPr>
          </a:lstStyle>
          <a:p>
            <a:pPr rtl="0"/>
            <a:r>
              <a:rPr lang="it-IT" noProof="0" dirty="0"/>
              <a:t>Fare clic per inserire il titolo</a:t>
            </a:r>
          </a:p>
        </p:txBody>
      </p:sp>
      <p:sp>
        <p:nvSpPr>
          <p:cNvPr id="8" name="Segnaposto testo 14">
            <a:extLst>
              <a:ext uri="{FF2B5EF4-FFF2-40B4-BE49-F238E27FC236}">
                <a16:creationId xmlns:a16="http://schemas.microsoft.com/office/drawing/2014/main" id="{5C91A828-665B-4FC2-950E-370DF47348CE}"/>
              </a:ext>
            </a:extLst>
          </p:cNvPr>
          <p:cNvSpPr>
            <a:spLocks noGrp="1"/>
          </p:cNvSpPr>
          <p:nvPr>
            <p:ph type="body" sz="quarter" idx="19" hasCustomPrompt="1"/>
          </p:nvPr>
        </p:nvSpPr>
        <p:spPr>
          <a:xfrm>
            <a:off x="3519730" y="1836492"/>
            <a:ext cx="5152539" cy="718457"/>
          </a:xfrm>
          <a:prstGeom prst="rect">
            <a:avLst/>
          </a:prstGeom>
        </p:spPr>
        <p:txBody>
          <a:bodyPr rtlCol="0"/>
          <a:lstStyle>
            <a:lvl1pPr marL="0" indent="0" algn="ctr">
              <a:buNone/>
              <a:defRPr lang="it-IT" sz="1800" cap="none" spc="200" baseline="0">
                <a:solidFill>
                  <a:schemeClr val="bg1"/>
                </a:solidFill>
                <a:latin typeface="Calibri Light" panose="020F0302020204030204" pitchFamily="34" charset="0"/>
              </a:defRPr>
            </a:lvl1pPr>
          </a:lstStyle>
          <a:p>
            <a:pPr lvl="0" rtl="0"/>
            <a:r>
              <a:rPr lang="it-IT" noProof="0" dirty="0"/>
              <a:t>Aggiungi sottotitolo</a:t>
            </a:r>
          </a:p>
        </p:txBody>
      </p:sp>
      <p:sp>
        <p:nvSpPr>
          <p:cNvPr id="10" name="Segnaposto testo 14">
            <a:extLst>
              <a:ext uri="{FF2B5EF4-FFF2-40B4-BE49-F238E27FC236}">
                <a16:creationId xmlns:a16="http://schemas.microsoft.com/office/drawing/2014/main" id="{0BE18AA7-27E7-4763-A428-079E43A450DA}"/>
              </a:ext>
            </a:extLst>
          </p:cNvPr>
          <p:cNvSpPr>
            <a:spLocks noGrp="1"/>
          </p:cNvSpPr>
          <p:nvPr>
            <p:ph type="body" sz="quarter" idx="26" hasCustomPrompt="1"/>
          </p:nvPr>
        </p:nvSpPr>
        <p:spPr>
          <a:xfrm>
            <a:off x="1833290" y="3262556"/>
            <a:ext cx="1706965" cy="1048575"/>
          </a:xfrm>
          <a:prstGeom prst="rect">
            <a:avLst/>
          </a:prstGeom>
        </p:spPr>
        <p:txBody>
          <a:bodyPr rtlCol="0" anchor="ctr"/>
          <a:lstStyle>
            <a:lvl1pPr marL="0" indent="0" algn="ctr">
              <a:lnSpc>
                <a:spcPct val="100000"/>
              </a:lnSpc>
              <a:buNone/>
              <a:defRPr lang="it-IT" sz="1600" b="1" cap="all" spc="200" baseline="0">
                <a:solidFill>
                  <a:schemeClr val="accent6"/>
                </a:solidFill>
                <a:latin typeface="Century Gothic" panose="020B0502020202020204" pitchFamily="34" charset="0"/>
              </a:defRPr>
            </a:lvl1pPr>
          </a:lstStyle>
          <a:p>
            <a:pPr lvl="0" rtl="0"/>
            <a:r>
              <a:rPr lang="it-IT" noProof="0" dirty="0"/>
              <a:t>Fai clic per aggiungere il nome</a:t>
            </a:r>
          </a:p>
        </p:txBody>
      </p:sp>
      <p:sp>
        <p:nvSpPr>
          <p:cNvPr id="17" name="Segnaposto testo 14">
            <a:extLst>
              <a:ext uri="{FF2B5EF4-FFF2-40B4-BE49-F238E27FC236}">
                <a16:creationId xmlns:a16="http://schemas.microsoft.com/office/drawing/2014/main" id="{6ED488B3-3B38-4DE8-8789-E9C406DB6525}"/>
              </a:ext>
            </a:extLst>
          </p:cNvPr>
          <p:cNvSpPr>
            <a:spLocks noGrp="1"/>
          </p:cNvSpPr>
          <p:nvPr>
            <p:ph type="body" sz="quarter" idx="27" hasCustomPrompt="1"/>
          </p:nvPr>
        </p:nvSpPr>
        <p:spPr>
          <a:xfrm>
            <a:off x="5053332" y="3262556"/>
            <a:ext cx="1706965" cy="1048575"/>
          </a:xfrm>
          <a:prstGeom prst="rect">
            <a:avLst/>
          </a:prstGeom>
        </p:spPr>
        <p:txBody>
          <a:bodyPr rtlCol="0" anchor="ctr"/>
          <a:lstStyle>
            <a:lvl1pPr marL="0" indent="0" algn="ctr">
              <a:lnSpc>
                <a:spcPct val="100000"/>
              </a:lnSpc>
              <a:buNone/>
              <a:defRPr lang="it-IT" sz="1600" b="1" cap="all" spc="200" baseline="0">
                <a:solidFill>
                  <a:schemeClr val="accent6"/>
                </a:solidFill>
                <a:latin typeface="Century Gothic" panose="020B0502020202020204" pitchFamily="34" charset="0"/>
              </a:defRPr>
            </a:lvl1pPr>
          </a:lstStyle>
          <a:p>
            <a:pPr lvl="0" rtl="0"/>
            <a:r>
              <a:rPr lang="it-IT" noProof="0" dirty="0"/>
              <a:t>Fai clic per aggiungere il nome</a:t>
            </a:r>
          </a:p>
        </p:txBody>
      </p:sp>
      <p:sp>
        <p:nvSpPr>
          <p:cNvPr id="19" name="Segnaposto testo 14">
            <a:extLst>
              <a:ext uri="{FF2B5EF4-FFF2-40B4-BE49-F238E27FC236}">
                <a16:creationId xmlns:a16="http://schemas.microsoft.com/office/drawing/2014/main" id="{5717E8AA-E5DC-43D1-BED9-1A8F554EB61F}"/>
              </a:ext>
            </a:extLst>
          </p:cNvPr>
          <p:cNvSpPr>
            <a:spLocks noGrp="1"/>
          </p:cNvSpPr>
          <p:nvPr>
            <p:ph type="body" sz="quarter" idx="28" hasCustomPrompt="1"/>
          </p:nvPr>
        </p:nvSpPr>
        <p:spPr>
          <a:xfrm>
            <a:off x="8197008" y="3262556"/>
            <a:ext cx="1706965" cy="1048575"/>
          </a:xfrm>
          <a:prstGeom prst="rect">
            <a:avLst/>
          </a:prstGeom>
        </p:spPr>
        <p:txBody>
          <a:bodyPr rtlCol="0" anchor="ctr"/>
          <a:lstStyle>
            <a:lvl1pPr marL="0" indent="0" algn="ctr">
              <a:lnSpc>
                <a:spcPct val="100000"/>
              </a:lnSpc>
              <a:buNone/>
              <a:defRPr lang="it-IT" sz="1600" b="1" cap="all" spc="200" baseline="0">
                <a:solidFill>
                  <a:schemeClr val="accent6"/>
                </a:solidFill>
                <a:latin typeface="Century Gothic" panose="020B0502020202020204" pitchFamily="34" charset="0"/>
              </a:defRPr>
            </a:lvl1pPr>
          </a:lstStyle>
          <a:p>
            <a:pPr lvl="0" rtl="0"/>
            <a:r>
              <a:rPr lang="it-IT" noProof="0" dirty="0"/>
              <a:t>Fai clic per aggiungere il nome</a:t>
            </a:r>
          </a:p>
        </p:txBody>
      </p:sp>
      <p:sp>
        <p:nvSpPr>
          <p:cNvPr id="20" name="Segnaposto testo 14">
            <a:extLst>
              <a:ext uri="{FF2B5EF4-FFF2-40B4-BE49-F238E27FC236}">
                <a16:creationId xmlns:a16="http://schemas.microsoft.com/office/drawing/2014/main" id="{83A9D178-AD0E-4E87-97B3-88B79A533B1B}"/>
              </a:ext>
            </a:extLst>
          </p:cNvPr>
          <p:cNvSpPr>
            <a:spLocks noGrp="1"/>
          </p:cNvSpPr>
          <p:nvPr>
            <p:ph type="body" sz="quarter" idx="13" hasCustomPrompt="1"/>
          </p:nvPr>
        </p:nvSpPr>
        <p:spPr>
          <a:xfrm>
            <a:off x="1462028" y="4704557"/>
            <a:ext cx="2431015" cy="1148945"/>
          </a:xfrm>
          <a:prstGeom prst="rect">
            <a:avLst/>
          </a:prstGeom>
        </p:spPr>
        <p:txBody>
          <a:bodyPr rtlCol="0"/>
          <a:lstStyle>
            <a:lvl1pPr marL="0" indent="0" algn="ctr">
              <a:lnSpc>
                <a:spcPct val="125000"/>
              </a:lnSpc>
              <a:spcBef>
                <a:spcPts val="0"/>
              </a:spcBef>
              <a:buNone/>
              <a:defRPr lang="it-IT" sz="1400" cap="none" spc="0" baseline="0">
                <a:solidFill>
                  <a:schemeClr val="bg1"/>
                </a:solidFill>
                <a:latin typeface="Calibri Light" panose="020F0302020204030204" pitchFamily="34" charset="0"/>
              </a:defRPr>
            </a:lvl1pPr>
          </a:lstStyle>
          <a:p>
            <a:pPr lvl="0" rtl="0"/>
            <a:r>
              <a:rPr lang="it-IT" noProof="0" dirty="0"/>
              <a:t>Fare clic per inserire il testo</a:t>
            </a:r>
          </a:p>
        </p:txBody>
      </p:sp>
      <p:sp>
        <p:nvSpPr>
          <p:cNvPr id="21" name="Segnaposto testo 14">
            <a:extLst>
              <a:ext uri="{FF2B5EF4-FFF2-40B4-BE49-F238E27FC236}">
                <a16:creationId xmlns:a16="http://schemas.microsoft.com/office/drawing/2014/main" id="{BF8B39EE-8EB7-4880-A9FE-9F98D23984F3}"/>
              </a:ext>
            </a:extLst>
          </p:cNvPr>
          <p:cNvSpPr>
            <a:spLocks noGrp="1"/>
          </p:cNvSpPr>
          <p:nvPr>
            <p:ph type="body" sz="quarter" idx="29" hasCustomPrompt="1"/>
          </p:nvPr>
        </p:nvSpPr>
        <p:spPr>
          <a:xfrm>
            <a:off x="4691306" y="4704558"/>
            <a:ext cx="2431015" cy="1148945"/>
          </a:xfrm>
          <a:prstGeom prst="rect">
            <a:avLst/>
          </a:prstGeom>
        </p:spPr>
        <p:txBody>
          <a:bodyPr rtlCol="0"/>
          <a:lstStyle>
            <a:lvl1pPr marL="0" indent="0" algn="ctr">
              <a:lnSpc>
                <a:spcPct val="125000"/>
              </a:lnSpc>
              <a:spcBef>
                <a:spcPts val="0"/>
              </a:spcBef>
              <a:buNone/>
              <a:defRPr lang="it-IT" sz="1400" cap="none" spc="0" baseline="0">
                <a:solidFill>
                  <a:schemeClr val="bg1"/>
                </a:solidFill>
                <a:latin typeface="Calibri Light" panose="020F0302020204030204" pitchFamily="34" charset="0"/>
              </a:defRPr>
            </a:lvl1pPr>
          </a:lstStyle>
          <a:p>
            <a:pPr lvl="0" rtl="0"/>
            <a:r>
              <a:rPr lang="it-IT" noProof="0" dirty="0"/>
              <a:t>Fare clic per inserire il testo</a:t>
            </a:r>
          </a:p>
        </p:txBody>
      </p:sp>
      <p:sp>
        <p:nvSpPr>
          <p:cNvPr id="22" name="Segnaposto testo 14">
            <a:extLst>
              <a:ext uri="{FF2B5EF4-FFF2-40B4-BE49-F238E27FC236}">
                <a16:creationId xmlns:a16="http://schemas.microsoft.com/office/drawing/2014/main" id="{C74686F1-FD3B-4529-9DBC-C6E34312C5CF}"/>
              </a:ext>
            </a:extLst>
          </p:cNvPr>
          <p:cNvSpPr>
            <a:spLocks noGrp="1"/>
          </p:cNvSpPr>
          <p:nvPr>
            <p:ph type="body" sz="quarter" idx="30" hasCustomPrompt="1"/>
          </p:nvPr>
        </p:nvSpPr>
        <p:spPr>
          <a:xfrm>
            <a:off x="7834982" y="4704557"/>
            <a:ext cx="2431015" cy="1148945"/>
          </a:xfrm>
          <a:prstGeom prst="rect">
            <a:avLst/>
          </a:prstGeom>
        </p:spPr>
        <p:txBody>
          <a:bodyPr rtlCol="0"/>
          <a:lstStyle>
            <a:lvl1pPr marL="0" indent="0" algn="ctr">
              <a:lnSpc>
                <a:spcPct val="125000"/>
              </a:lnSpc>
              <a:spcBef>
                <a:spcPts val="0"/>
              </a:spcBef>
              <a:buNone/>
              <a:defRPr lang="it-IT" sz="1400" cap="none" spc="0" baseline="0">
                <a:solidFill>
                  <a:schemeClr val="bg1"/>
                </a:solidFill>
                <a:latin typeface="Calibri Light" panose="020F0302020204030204" pitchFamily="34" charset="0"/>
              </a:defRPr>
            </a:lvl1pPr>
          </a:lstStyle>
          <a:p>
            <a:pPr lvl="0" rtl="0"/>
            <a:r>
              <a:rPr lang="it-IT" noProof="0" dirty="0"/>
              <a:t>Fare clic per inserire il testo</a:t>
            </a:r>
          </a:p>
        </p:txBody>
      </p:sp>
      <p:sp>
        <p:nvSpPr>
          <p:cNvPr id="12" name="Segnaposto piè di pagina 15">
            <a:extLst>
              <a:ext uri="{FF2B5EF4-FFF2-40B4-BE49-F238E27FC236}">
                <a16:creationId xmlns:a16="http://schemas.microsoft.com/office/drawing/2014/main" id="{0A8B5FF2-6B96-4FE7-A6ED-0C89D74FAD0E}"/>
              </a:ext>
            </a:extLst>
          </p:cNvPr>
          <p:cNvSpPr>
            <a:spLocks noGrp="1"/>
          </p:cNvSpPr>
          <p:nvPr>
            <p:ph type="ftr" sz="quarter" idx="3"/>
          </p:nvPr>
        </p:nvSpPr>
        <p:spPr>
          <a:xfrm rot="5400000">
            <a:off x="10541127" y="1408176"/>
            <a:ext cx="2770499" cy="365125"/>
          </a:xfrm>
          <a:prstGeom prst="rect">
            <a:avLst/>
          </a:prstGeom>
        </p:spPr>
        <p:txBody>
          <a:bodyPr rtlCol="0" anchor="ctr"/>
          <a:lstStyle>
            <a:lvl1pPr algn="r">
              <a:defRPr lang="it-IT" sz="900" cap="all" spc="400" baseline="0">
                <a:solidFill>
                  <a:schemeClr val="bg1"/>
                </a:solidFill>
                <a:latin typeface="Century Gothic" panose="020B0502020202020204" pitchFamily="34" charset="0"/>
              </a:defRPr>
            </a:lvl1pPr>
          </a:lstStyle>
          <a:p>
            <a:r>
              <a:rPr lang="it-IT" dirty="0"/>
              <a:t>TITOLO PRESENTAZIONE</a:t>
            </a:r>
          </a:p>
        </p:txBody>
      </p:sp>
      <p:sp>
        <p:nvSpPr>
          <p:cNvPr id="13" name="Segnaposto numero diapositiva 16">
            <a:extLst>
              <a:ext uri="{FF2B5EF4-FFF2-40B4-BE49-F238E27FC236}">
                <a16:creationId xmlns:a16="http://schemas.microsoft.com/office/drawing/2014/main" id="{B8BB57A8-7823-42A3-BA84-96690BFFDC36}"/>
              </a:ext>
            </a:extLst>
          </p:cNvPr>
          <p:cNvSpPr>
            <a:spLocks noGrp="1"/>
          </p:cNvSpPr>
          <p:nvPr>
            <p:ph type="sldNum" sz="quarter" idx="4"/>
          </p:nvPr>
        </p:nvSpPr>
        <p:spPr>
          <a:xfrm>
            <a:off x="11519019" y="3164804"/>
            <a:ext cx="545911" cy="580029"/>
          </a:xfrm>
          <a:prstGeom prst="rect">
            <a:avLst/>
          </a:prstGeom>
        </p:spPr>
        <p:txBody>
          <a:bodyPr rtlCol="0" anchor="ctr"/>
          <a:lstStyle>
            <a:lvl1pPr algn="r">
              <a:defRPr lang="it-IT" sz="1600">
                <a:solidFill>
                  <a:schemeClr val="accent6"/>
                </a:solidFill>
                <a:latin typeface="Calibri Light" panose="020F0302020204030204" pitchFamily="34" charset="0"/>
              </a:defRPr>
            </a:lvl1pPr>
          </a:lstStyle>
          <a:p>
            <a:pPr>
              <a:defRPr lang="it-IT"/>
            </a:pPr>
            <a:fld id="{8D1FC6F8-0BCD-47E9-9C64-690771D9C143}" type="slidenum">
              <a:rPr lang="it-IT" smtClean="0"/>
              <a:pPr>
                <a:defRPr lang="it-IT"/>
              </a:pPr>
              <a:t>‹N›</a:t>
            </a:fld>
            <a:endParaRPr lang="it-IT" dirty="0"/>
          </a:p>
        </p:txBody>
      </p:sp>
      <p:sp>
        <p:nvSpPr>
          <p:cNvPr id="14" name="Segnaposto data 14">
            <a:extLst>
              <a:ext uri="{FF2B5EF4-FFF2-40B4-BE49-F238E27FC236}">
                <a16:creationId xmlns:a16="http://schemas.microsoft.com/office/drawing/2014/main" id="{902A41BF-FE61-48B9-A0B1-94AAB15381BA}"/>
              </a:ext>
            </a:extLst>
          </p:cNvPr>
          <p:cNvSpPr>
            <a:spLocks noGrp="1"/>
          </p:cNvSpPr>
          <p:nvPr>
            <p:ph type="dt" sz="half" idx="2"/>
          </p:nvPr>
        </p:nvSpPr>
        <p:spPr>
          <a:xfrm rot="5400000">
            <a:off x="10595991" y="5074920"/>
            <a:ext cx="2647667" cy="365125"/>
          </a:xfrm>
          <a:prstGeom prst="rect">
            <a:avLst/>
          </a:prstGeom>
        </p:spPr>
        <p:txBody>
          <a:bodyPr rtlCol="0" anchor="ctr"/>
          <a:lstStyle>
            <a:lvl1pPr>
              <a:defRPr lang="it-IT" sz="900" spc="400" baseline="0">
                <a:solidFill>
                  <a:schemeClr val="bg1"/>
                </a:solidFill>
                <a:latin typeface="Century Gothic" panose="020B0502020202020204" pitchFamily="34" charset="0"/>
              </a:defRPr>
            </a:lvl1pPr>
          </a:lstStyle>
          <a:p>
            <a:pPr>
              <a:defRPr lang="it-IT"/>
            </a:pPr>
            <a:r>
              <a:rPr lang="it-IT" cap="all" dirty="0"/>
              <a:t>21 maggio 20XX</a:t>
            </a:r>
          </a:p>
        </p:txBody>
      </p:sp>
    </p:spTree>
    <p:extLst>
      <p:ext uri="{BB962C8B-B14F-4D97-AF65-F5344CB8AC3E}">
        <p14:creationId xmlns:p14="http://schemas.microsoft.com/office/powerpoint/2010/main" val="85870678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Andamento">
    <p:spTree>
      <p:nvGrpSpPr>
        <p:cNvPr id="1" name=""/>
        <p:cNvGrpSpPr/>
        <p:nvPr/>
      </p:nvGrpSpPr>
      <p:grpSpPr>
        <a:xfrm>
          <a:off x="0" y="0"/>
          <a:ext cx="0" cy="0"/>
          <a:chOff x="0" y="0"/>
          <a:chExt cx="0" cy="0"/>
        </a:xfrm>
      </p:grpSpPr>
      <p:pic>
        <p:nvPicPr>
          <p:cNvPr id="36" name="Elemento grafico 35">
            <a:extLst>
              <a:ext uri="{FF2B5EF4-FFF2-40B4-BE49-F238E27FC236}">
                <a16:creationId xmlns:a16="http://schemas.microsoft.com/office/drawing/2014/main" id="{41C2529C-151F-488B-A358-D60A3D5521D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3371"/>
            <a:ext cx="12192000" cy="6858000"/>
          </a:xfrm>
          <a:prstGeom prst="rect">
            <a:avLst/>
          </a:prstGeom>
        </p:spPr>
      </p:pic>
      <p:sp>
        <p:nvSpPr>
          <p:cNvPr id="2" name="Titolo 1">
            <a:extLst>
              <a:ext uri="{FF2B5EF4-FFF2-40B4-BE49-F238E27FC236}">
                <a16:creationId xmlns:a16="http://schemas.microsoft.com/office/drawing/2014/main" id="{53E2EB21-CF4E-4578-820A-EACF488B1712}"/>
              </a:ext>
            </a:extLst>
          </p:cNvPr>
          <p:cNvSpPr>
            <a:spLocks noGrp="1"/>
          </p:cNvSpPr>
          <p:nvPr>
            <p:ph type="title" hasCustomPrompt="1"/>
          </p:nvPr>
        </p:nvSpPr>
        <p:spPr>
          <a:xfrm>
            <a:off x="3356975" y="1144939"/>
            <a:ext cx="5473874" cy="687833"/>
          </a:xfrm>
          <a:prstGeom prst="rect">
            <a:avLst/>
          </a:prstGeom>
        </p:spPr>
        <p:txBody>
          <a:bodyPr rtlCol="0" anchor="b"/>
          <a:lstStyle>
            <a:lvl1pPr algn="ctr">
              <a:defRPr lang="it-IT" sz="2800" b="1" cap="all" spc="400" baseline="0">
                <a:solidFill>
                  <a:schemeClr val="bg1"/>
                </a:solidFill>
                <a:latin typeface="Century Gothic" panose="020B0502020202020204" pitchFamily="34" charset="0"/>
              </a:defRPr>
            </a:lvl1pPr>
          </a:lstStyle>
          <a:p>
            <a:pPr rtl="0"/>
            <a:r>
              <a:rPr lang="it-IT" noProof="0" dirty="0"/>
              <a:t>Fare clic per inserire il titolo</a:t>
            </a:r>
          </a:p>
        </p:txBody>
      </p:sp>
      <p:sp>
        <p:nvSpPr>
          <p:cNvPr id="10" name="Segnaposto testo 14">
            <a:extLst>
              <a:ext uri="{FF2B5EF4-FFF2-40B4-BE49-F238E27FC236}">
                <a16:creationId xmlns:a16="http://schemas.microsoft.com/office/drawing/2014/main" id="{7F450FCB-3FE4-489F-A4BA-4BF492C226C5}"/>
              </a:ext>
            </a:extLst>
          </p:cNvPr>
          <p:cNvSpPr>
            <a:spLocks noGrp="1"/>
          </p:cNvSpPr>
          <p:nvPr>
            <p:ph type="body" sz="quarter" idx="19" hasCustomPrompt="1"/>
          </p:nvPr>
        </p:nvSpPr>
        <p:spPr>
          <a:xfrm>
            <a:off x="3519730" y="1836492"/>
            <a:ext cx="5152539" cy="718457"/>
          </a:xfrm>
          <a:prstGeom prst="rect">
            <a:avLst/>
          </a:prstGeom>
        </p:spPr>
        <p:txBody>
          <a:bodyPr rtlCol="0"/>
          <a:lstStyle>
            <a:lvl1pPr marL="0" indent="0" algn="ctr">
              <a:buNone/>
              <a:defRPr lang="it-IT" sz="1800" cap="none" spc="200" baseline="0">
                <a:solidFill>
                  <a:schemeClr val="bg1"/>
                </a:solidFill>
                <a:latin typeface="Calibri Light" panose="020F0302020204030204" pitchFamily="34" charset="0"/>
              </a:defRPr>
            </a:lvl1pPr>
          </a:lstStyle>
          <a:p>
            <a:pPr lvl="0" rtl="0"/>
            <a:r>
              <a:rPr lang="it-IT" noProof="0" dirty="0"/>
              <a:t>Aggiungi sottotitolo</a:t>
            </a:r>
          </a:p>
        </p:txBody>
      </p:sp>
      <p:sp>
        <p:nvSpPr>
          <p:cNvPr id="39" name="Segnaposto testo 10">
            <a:extLst>
              <a:ext uri="{FF2B5EF4-FFF2-40B4-BE49-F238E27FC236}">
                <a16:creationId xmlns:a16="http://schemas.microsoft.com/office/drawing/2014/main" id="{EB6054A1-FB6D-4599-BAA9-5A51A0FA8C5C}"/>
              </a:ext>
            </a:extLst>
          </p:cNvPr>
          <p:cNvSpPr>
            <a:spLocks noGrp="1"/>
          </p:cNvSpPr>
          <p:nvPr>
            <p:ph type="body" sz="quarter" idx="24" hasCustomPrompt="1"/>
          </p:nvPr>
        </p:nvSpPr>
        <p:spPr>
          <a:xfrm>
            <a:off x="963991" y="2822318"/>
            <a:ext cx="3574251" cy="448769"/>
          </a:xfrm>
          <a:prstGeom prst="rect">
            <a:avLst/>
          </a:prstGeom>
        </p:spPr>
        <p:txBody>
          <a:bodyPr rtlCol="0"/>
          <a:lstStyle>
            <a:lvl1pPr marL="0" indent="0" algn="l">
              <a:buNone/>
              <a:defRPr lang="it-IT" sz="1600" b="1" cap="none" spc="200" baseline="0">
                <a:solidFill>
                  <a:schemeClr val="bg1"/>
                </a:solidFill>
                <a:latin typeface="Century Gothic" panose="020B0502020202020204" pitchFamily="34" charset="0"/>
              </a:defRPr>
            </a:lvl1pPr>
          </a:lstStyle>
          <a:p>
            <a:pPr lvl="0" rtl="0"/>
            <a:r>
              <a:rPr lang="it-IT" noProof="0" dirty="0"/>
              <a:t>Fare clic per inserire il titolo</a:t>
            </a:r>
          </a:p>
        </p:txBody>
      </p:sp>
      <p:sp>
        <p:nvSpPr>
          <p:cNvPr id="4" name="Segnaposto contenuto 3">
            <a:extLst>
              <a:ext uri="{FF2B5EF4-FFF2-40B4-BE49-F238E27FC236}">
                <a16:creationId xmlns:a16="http://schemas.microsoft.com/office/drawing/2014/main" id="{95054896-ABA6-49DF-9D5D-B2E6224DD442}"/>
              </a:ext>
            </a:extLst>
          </p:cNvPr>
          <p:cNvSpPr>
            <a:spLocks noGrp="1"/>
          </p:cNvSpPr>
          <p:nvPr>
            <p:ph sz="quarter" idx="32" hasCustomPrompt="1"/>
          </p:nvPr>
        </p:nvSpPr>
        <p:spPr>
          <a:xfrm>
            <a:off x="866775" y="3333750"/>
            <a:ext cx="4352925" cy="2636837"/>
          </a:xfrm>
          <a:prstGeom prst="rect">
            <a:avLst/>
          </a:prstGeom>
        </p:spPr>
        <p:txBody>
          <a:bodyPr rtlCol="0"/>
          <a:lstStyle>
            <a:lvl1pPr>
              <a:defRPr lang="it-IT">
                <a:solidFill>
                  <a:schemeClr val="bg1"/>
                </a:solidFill>
                <a:latin typeface="Calibri Light" panose="020F0302020204030204" pitchFamily="34" charset="0"/>
              </a:defRPr>
            </a:lvl1pPr>
            <a:lvl2pPr>
              <a:defRPr lang="it-IT">
                <a:solidFill>
                  <a:schemeClr val="bg1"/>
                </a:solidFill>
                <a:latin typeface="Calibri Light" panose="020F0302020204030204" pitchFamily="34" charset="0"/>
              </a:defRPr>
            </a:lvl2pPr>
            <a:lvl3pPr>
              <a:defRPr lang="it-IT">
                <a:solidFill>
                  <a:schemeClr val="bg1"/>
                </a:solidFill>
                <a:latin typeface="Calibri Light" panose="020F0302020204030204" pitchFamily="34" charset="0"/>
              </a:defRPr>
            </a:lvl3pPr>
            <a:lvl4pPr>
              <a:defRPr lang="it-IT">
                <a:solidFill>
                  <a:schemeClr val="bg1"/>
                </a:solidFill>
                <a:latin typeface="Calibri Light" panose="020F0302020204030204" pitchFamily="34" charset="0"/>
              </a:defRPr>
            </a:lvl4pPr>
            <a:lvl5pPr>
              <a:defRPr lang="it-IT">
                <a:solidFill>
                  <a:schemeClr val="bg1"/>
                </a:solidFill>
                <a:latin typeface="Calibri Light" panose="020F0302020204030204" pitchFamily="34" charset="0"/>
              </a:defRPr>
            </a:lvl5pPr>
          </a:lstStyle>
          <a:p>
            <a:pPr lvl="0" rtl="0"/>
            <a:r>
              <a:rPr lang="it-IT" noProof="0" dirty="0"/>
              <a:t>Fare clic per modificare lo stile del titolo</a:t>
            </a:r>
          </a:p>
          <a:p>
            <a:pPr lvl="1" rtl="0"/>
            <a:r>
              <a:rPr lang="it-IT" noProof="0" dirty="0"/>
              <a:t>Secondo livello</a:t>
            </a:r>
          </a:p>
          <a:p>
            <a:pPr lvl="2" rtl="0"/>
            <a:r>
              <a:rPr lang="it-IT" noProof="0" dirty="0"/>
              <a:t>Terzo livello</a:t>
            </a:r>
          </a:p>
          <a:p>
            <a:pPr lvl="3" rtl="0"/>
            <a:r>
              <a:rPr lang="it-IT" noProof="0" dirty="0"/>
              <a:t>Quarto livello</a:t>
            </a:r>
          </a:p>
          <a:p>
            <a:pPr lvl="4" rtl="0"/>
            <a:r>
              <a:rPr lang="it-IT" noProof="0" dirty="0"/>
              <a:t>Quinto livello</a:t>
            </a:r>
          </a:p>
        </p:txBody>
      </p:sp>
      <p:sp>
        <p:nvSpPr>
          <p:cNvPr id="56" name="Segnaposto testo 14">
            <a:extLst>
              <a:ext uri="{FF2B5EF4-FFF2-40B4-BE49-F238E27FC236}">
                <a16:creationId xmlns:a16="http://schemas.microsoft.com/office/drawing/2014/main" id="{EF233E3C-C99A-4345-9504-B06740BBAB28}"/>
              </a:ext>
            </a:extLst>
          </p:cNvPr>
          <p:cNvSpPr>
            <a:spLocks noGrp="1"/>
          </p:cNvSpPr>
          <p:nvPr>
            <p:ph type="body" sz="quarter" idx="30" hasCustomPrompt="1"/>
          </p:nvPr>
        </p:nvSpPr>
        <p:spPr>
          <a:xfrm>
            <a:off x="5983159" y="3186346"/>
            <a:ext cx="578977" cy="366359"/>
          </a:xfrm>
          <a:prstGeom prst="rect">
            <a:avLst/>
          </a:prstGeom>
          <a:ln>
            <a:noFill/>
          </a:ln>
        </p:spPr>
        <p:txBody>
          <a:bodyPr rtlCol="0"/>
          <a:lstStyle>
            <a:lvl1pPr marL="0" indent="0" algn="ctr">
              <a:lnSpc>
                <a:spcPct val="125000"/>
              </a:lnSpc>
              <a:spcBef>
                <a:spcPts val="0"/>
              </a:spcBef>
              <a:buNone/>
              <a:defRPr lang="it-IT" sz="1200" cap="none" spc="0" baseline="0">
                <a:solidFill>
                  <a:schemeClr val="bg1"/>
                </a:solidFill>
                <a:latin typeface="Calibri Light" panose="020F0302020204030204" pitchFamily="34" charset="0"/>
              </a:defRPr>
            </a:lvl1pPr>
          </a:lstStyle>
          <a:p>
            <a:pPr lvl="0" rtl="0"/>
            <a:r>
              <a:rPr lang="it-IT" noProof="0" dirty="0"/>
              <a:t>SMS</a:t>
            </a:r>
          </a:p>
        </p:txBody>
      </p:sp>
      <p:sp>
        <p:nvSpPr>
          <p:cNvPr id="55" name="Segnaposto testo 14">
            <a:extLst>
              <a:ext uri="{FF2B5EF4-FFF2-40B4-BE49-F238E27FC236}">
                <a16:creationId xmlns:a16="http://schemas.microsoft.com/office/drawing/2014/main" id="{406787F7-1112-4CC9-8FD0-D3583902DE98}"/>
              </a:ext>
            </a:extLst>
          </p:cNvPr>
          <p:cNvSpPr>
            <a:spLocks noGrp="1"/>
          </p:cNvSpPr>
          <p:nvPr>
            <p:ph type="body" sz="quarter" idx="29" hasCustomPrompt="1"/>
          </p:nvPr>
        </p:nvSpPr>
        <p:spPr>
          <a:xfrm>
            <a:off x="5983159" y="3699738"/>
            <a:ext cx="578977" cy="366359"/>
          </a:xfrm>
          <a:prstGeom prst="rect">
            <a:avLst/>
          </a:prstGeom>
          <a:ln>
            <a:noFill/>
          </a:ln>
        </p:spPr>
        <p:txBody>
          <a:bodyPr rtlCol="0"/>
          <a:lstStyle>
            <a:lvl1pPr marL="0" indent="0" algn="ctr">
              <a:lnSpc>
                <a:spcPct val="125000"/>
              </a:lnSpc>
              <a:spcBef>
                <a:spcPts val="0"/>
              </a:spcBef>
              <a:buNone/>
              <a:defRPr lang="it-IT" sz="1200" cap="none" spc="0" baseline="0">
                <a:solidFill>
                  <a:schemeClr val="bg1"/>
                </a:solidFill>
                <a:latin typeface="Calibri Light" panose="020F0302020204030204" pitchFamily="34" charset="0"/>
              </a:defRPr>
            </a:lvl1pPr>
          </a:lstStyle>
          <a:p>
            <a:pPr lvl="0" rtl="0"/>
            <a:r>
              <a:rPr lang="it-IT" noProof="0" dirty="0"/>
              <a:t>SMS</a:t>
            </a:r>
          </a:p>
        </p:txBody>
      </p:sp>
      <p:sp>
        <p:nvSpPr>
          <p:cNvPr id="54" name="Segnaposto testo 14">
            <a:extLst>
              <a:ext uri="{FF2B5EF4-FFF2-40B4-BE49-F238E27FC236}">
                <a16:creationId xmlns:a16="http://schemas.microsoft.com/office/drawing/2014/main" id="{99FA8680-9A76-4984-9EF3-619FF82EF7D4}"/>
              </a:ext>
            </a:extLst>
          </p:cNvPr>
          <p:cNvSpPr>
            <a:spLocks noGrp="1"/>
          </p:cNvSpPr>
          <p:nvPr>
            <p:ph type="body" sz="quarter" idx="28" hasCustomPrompt="1"/>
          </p:nvPr>
        </p:nvSpPr>
        <p:spPr>
          <a:xfrm>
            <a:off x="5983159" y="4213130"/>
            <a:ext cx="578977" cy="366359"/>
          </a:xfrm>
          <a:prstGeom prst="rect">
            <a:avLst/>
          </a:prstGeom>
          <a:ln>
            <a:noFill/>
          </a:ln>
        </p:spPr>
        <p:txBody>
          <a:bodyPr rtlCol="0"/>
          <a:lstStyle>
            <a:lvl1pPr marL="0" indent="0" algn="ctr">
              <a:lnSpc>
                <a:spcPct val="125000"/>
              </a:lnSpc>
              <a:spcBef>
                <a:spcPts val="0"/>
              </a:spcBef>
              <a:buNone/>
              <a:defRPr lang="it-IT" sz="1200" cap="none" spc="0" baseline="0">
                <a:solidFill>
                  <a:schemeClr val="bg1"/>
                </a:solidFill>
                <a:latin typeface="Calibri Light" panose="020F0302020204030204" pitchFamily="34" charset="0"/>
              </a:defRPr>
            </a:lvl1pPr>
          </a:lstStyle>
          <a:p>
            <a:pPr lvl="0" rtl="0"/>
            <a:r>
              <a:rPr lang="it-IT" noProof="0" dirty="0"/>
              <a:t>SMS</a:t>
            </a:r>
          </a:p>
        </p:txBody>
      </p:sp>
      <p:sp>
        <p:nvSpPr>
          <p:cNvPr id="53" name="Segnaposto testo 14">
            <a:extLst>
              <a:ext uri="{FF2B5EF4-FFF2-40B4-BE49-F238E27FC236}">
                <a16:creationId xmlns:a16="http://schemas.microsoft.com/office/drawing/2014/main" id="{CB4D59B1-4953-4B1A-9812-770624E09F4B}"/>
              </a:ext>
            </a:extLst>
          </p:cNvPr>
          <p:cNvSpPr>
            <a:spLocks noGrp="1"/>
          </p:cNvSpPr>
          <p:nvPr>
            <p:ph type="body" sz="quarter" idx="27" hasCustomPrompt="1"/>
          </p:nvPr>
        </p:nvSpPr>
        <p:spPr>
          <a:xfrm>
            <a:off x="5983159" y="4726522"/>
            <a:ext cx="578977" cy="366359"/>
          </a:xfrm>
          <a:prstGeom prst="rect">
            <a:avLst/>
          </a:prstGeom>
          <a:ln>
            <a:noFill/>
          </a:ln>
        </p:spPr>
        <p:txBody>
          <a:bodyPr rtlCol="0"/>
          <a:lstStyle>
            <a:lvl1pPr marL="0" indent="0" algn="ctr">
              <a:lnSpc>
                <a:spcPct val="125000"/>
              </a:lnSpc>
              <a:spcBef>
                <a:spcPts val="0"/>
              </a:spcBef>
              <a:buNone/>
              <a:defRPr lang="it-IT" sz="1200" cap="none" spc="0" baseline="0">
                <a:solidFill>
                  <a:schemeClr val="bg1"/>
                </a:solidFill>
                <a:latin typeface="Calibri Light" panose="020F0302020204030204" pitchFamily="34" charset="0"/>
              </a:defRPr>
            </a:lvl1pPr>
          </a:lstStyle>
          <a:p>
            <a:pPr lvl="0" rtl="0"/>
            <a:r>
              <a:rPr lang="it-IT" noProof="0" dirty="0"/>
              <a:t>SMS</a:t>
            </a:r>
          </a:p>
        </p:txBody>
      </p:sp>
      <p:sp>
        <p:nvSpPr>
          <p:cNvPr id="52" name="Segnaposto testo 14">
            <a:extLst>
              <a:ext uri="{FF2B5EF4-FFF2-40B4-BE49-F238E27FC236}">
                <a16:creationId xmlns:a16="http://schemas.microsoft.com/office/drawing/2014/main" id="{95F87D86-6041-4E3C-BB75-D69D0BE78AE5}"/>
              </a:ext>
            </a:extLst>
          </p:cNvPr>
          <p:cNvSpPr>
            <a:spLocks noGrp="1"/>
          </p:cNvSpPr>
          <p:nvPr>
            <p:ph type="body" sz="quarter" idx="26" hasCustomPrompt="1"/>
          </p:nvPr>
        </p:nvSpPr>
        <p:spPr>
          <a:xfrm>
            <a:off x="5983159" y="5239913"/>
            <a:ext cx="578977" cy="366359"/>
          </a:xfrm>
          <a:prstGeom prst="rect">
            <a:avLst/>
          </a:prstGeom>
          <a:ln>
            <a:noFill/>
          </a:ln>
        </p:spPr>
        <p:txBody>
          <a:bodyPr rtlCol="0"/>
          <a:lstStyle>
            <a:lvl1pPr marL="0" indent="0" algn="ctr">
              <a:lnSpc>
                <a:spcPct val="125000"/>
              </a:lnSpc>
              <a:spcBef>
                <a:spcPts val="0"/>
              </a:spcBef>
              <a:buNone/>
              <a:defRPr lang="it-IT" sz="1200" cap="none" spc="0" baseline="0">
                <a:solidFill>
                  <a:schemeClr val="bg1"/>
                </a:solidFill>
                <a:latin typeface="Calibri Light" panose="020F0302020204030204" pitchFamily="34" charset="0"/>
              </a:defRPr>
            </a:lvl1pPr>
          </a:lstStyle>
          <a:p>
            <a:pPr lvl="0" rtl="0"/>
            <a:r>
              <a:rPr lang="it-IT" noProof="0" dirty="0"/>
              <a:t>SMS</a:t>
            </a:r>
          </a:p>
        </p:txBody>
      </p:sp>
      <p:sp>
        <p:nvSpPr>
          <p:cNvPr id="82" name="Segnaposto testo 14">
            <a:extLst>
              <a:ext uri="{FF2B5EF4-FFF2-40B4-BE49-F238E27FC236}">
                <a16:creationId xmlns:a16="http://schemas.microsoft.com/office/drawing/2014/main" id="{634E901B-B6DE-434D-897D-F1CBD4C850FF}"/>
              </a:ext>
            </a:extLst>
          </p:cNvPr>
          <p:cNvSpPr>
            <a:spLocks noGrp="1"/>
          </p:cNvSpPr>
          <p:nvPr>
            <p:ph type="body" sz="quarter" idx="31" hasCustomPrompt="1"/>
          </p:nvPr>
        </p:nvSpPr>
        <p:spPr>
          <a:xfrm>
            <a:off x="5983158" y="5757105"/>
            <a:ext cx="578977" cy="366359"/>
          </a:xfrm>
          <a:prstGeom prst="rect">
            <a:avLst/>
          </a:prstGeom>
          <a:ln>
            <a:noFill/>
          </a:ln>
        </p:spPr>
        <p:txBody>
          <a:bodyPr rtlCol="0"/>
          <a:lstStyle>
            <a:lvl1pPr marL="0" indent="0" algn="ctr">
              <a:lnSpc>
                <a:spcPct val="125000"/>
              </a:lnSpc>
              <a:spcBef>
                <a:spcPts val="0"/>
              </a:spcBef>
              <a:buNone/>
              <a:defRPr lang="it-IT" sz="1200" cap="none" spc="0" baseline="0">
                <a:solidFill>
                  <a:schemeClr val="bg1"/>
                </a:solidFill>
                <a:latin typeface="Calibri Light" panose="020F0302020204030204" pitchFamily="34" charset="0"/>
              </a:defRPr>
            </a:lvl1pPr>
          </a:lstStyle>
          <a:p>
            <a:pPr lvl="0" rtl="0"/>
            <a:r>
              <a:rPr lang="it-IT" noProof="0" dirty="0"/>
              <a:t>SMS</a:t>
            </a:r>
          </a:p>
        </p:txBody>
      </p:sp>
      <p:sp>
        <p:nvSpPr>
          <p:cNvPr id="40" name="Segnaposto testo 10">
            <a:extLst>
              <a:ext uri="{FF2B5EF4-FFF2-40B4-BE49-F238E27FC236}">
                <a16:creationId xmlns:a16="http://schemas.microsoft.com/office/drawing/2014/main" id="{5E9FFDEA-766B-48BC-B5E5-F06563BF4DE9}"/>
              </a:ext>
            </a:extLst>
          </p:cNvPr>
          <p:cNvSpPr>
            <a:spLocks noGrp="1"/>
          </p:cNvSpPr>
          <p:nvPr>
            <p:ph type="body" sz="quarter" idx="25" hasCustomPrompt="1"/>
          </p:nvPr>
        </p:nvSpPr>
        <p:spPr>
          <a:xfrm>
            <a:off x="6479875" y="2829932"/>
            <a:ext cx="3574251" cy="448769"/>
          </a:xfrm>
          <a:prstGeom prst="rect">
            <a:avLst/>
          </a:prstGeom>
        </p:spPr>
        <p:txBody>
          <a:bodyPr rtlCol="0"/>
          <a:lstStyle>
            <a:lvl1pPr marL="0" indent="0" algn="l">
              <a:buNone/>
              <a:defRPr lang="it-IT" sz="1600" b="1" cap="none" spc="200" baseline="0">
                <a:solidFill>
                  <a:schemeClr val="bg1"/>
                </a:solidFill>
                <a:latin typeface="Century Gothic" panose="020B0502020202020204" pitchFamily="34" charset="0"/>
              </a:defRPr>
            </a:lvl1pPr>
          </a:lstStyle>
          <a:p>
            <a:pPr lvl="0" rtl="0"/>
            <a:r>
              <a:rPr lang="it-IT" noProof="0" dirty="0"/>
              <a:t>Fare clic per inserire il titolo</a:t>
            </a:r>
          </a:p>
        </p:txBody>
      </p:sp>
      <p:sp>
        <p:nvSpPr>
          <p:cNvPr id="24" name="Segnaposto testo 14">
            <a:extLst>
              <a:ext uri="{FF2B5EF4-FFF2-40B4-BE49-F238E27FC236}">
                <a16:creationId xmlns:a16="http://schemas.microsoft.com/office/drawing/2014/main" id="{1205833E-1296-4429-98BC-86ED5E75B781}"/>
              </a:ext>
            </a:extLst>
          </p:cNvPr>
          <p:cNvSpPr>
            <a:spLocks noGrp="1"/>
          </p:cNvSpPr>
          <p:nvPr>
            <p:ph type="body" sz="quarter" idx="17" hasCustomPrompt="1"/>
          </p:nvPr>
        </p:nvSpPr>
        <p:spPr>
          <a:xfrm>
            <a:off x="6756287" y="5930807"/>
            <a:ext cx="680833" cy="553488"/>
          </a:xfrm>
          <a:prstGeom prst="rect">
            <a:avLst/>
          </a:prstGeom>
        </p:spPr>
        <p:txBody>
          <a:bodyPr rtlCol="0"/>
          <a:lstStyle>
            <a:lvl1pPr marL="0" indent="0" algn="ctr">
              <a:lnSpc>
                <a:spcPct val="125000"/>
              </a:lnSpc>
              <a:spcBef>
                <a:spcPts val="0"/>
              </a:spcBef>
              <a:buNone/>
              <a:defRPr lang="it-IT" sz="1200" cap="none" spc="0" baseline="0">
                <a:solidFill>
                  <a:schemeClr val="bg1"/>
                </a:solidFill>
                <a:latin typeface="Calibri Light" panose="020F0302020204030204" pitchFamily="34" charset="0"/>
              </a:defRPr>
            </a:lvl1pPr>
          </a:lstStyle>
          <a:p>
            <a:pPr lvl="0" rtl="0"/>
            <a:r>
              <a:rPr lang="it-IT" noProof="0" dirty="0"/>
              <a:t>SMS</a:t>
            </a:r>
          </a:p>
        </p:txBody>
      </p:sp>
      <p:sp>
        <p:nvSpPr>
          <p:cNvPr id="25" name="Segnaposto testo 14">
            <a:extLst>
              <a:ext uri="{FF2B5EF4-FFF2-40B4-BE49-F238E27FC236}">
                <a16:creationId xmlns:a16="http://schemas.microsoft.com/office/drawing/2014/main" id="{4ADE2985-788D-4E06-BD6E-2DAB0780CCC3}"/>
              </a:ext>
            </a:extLst>
          </p:cNvPr>
          <p:cNvSpPr>
            <a:spLocks noGrp="1"/>
          </p:cNvSpPr>
          <p:nvPr>
            <p:ph type="body" sz="quarter" idx="20" hasCustomPrompt="1"/>
          </p:nvPr>
        </p:nvSpPr>
        <p:spPr>
          <a:xfrm>
            <a:off x="7583623" y="5930807"/>
            <a:ext cx="717943" cy="553488"/>
          </a:xfrm>
          <a:prstGeom prst="rect">
            <a:avLst/>
          </a:prstGeom>
        </p:spPr>
        <p:txBody>
          <a:bodyPr rtlCol="0"/>
          <a:lstStyle>
            <a:lvl1pPr marL="0" indent="0" algn="ctr">
              <a:lnSpc>
                <a:spcPct val="125000"/>
              </a:lnSpc>
              <a:spcBef>
                <a:spcPts val="0"/>
              </a:spcBef>
              <a:buNone/>
              <a:defRPr lang="it-IT" sz="1200" cap="none" spc="0" baseline="0">
                <a:solidFill>
                  <a:schemeClr val="bg1"/>
                </a:solidFill>
                <a:latin typeface="Calibri Light" panose="020F0302020204030204" pitchFamily="34" charset="0"/>
              </a:defRPr>
            </a:lvl1pPr>
          </a:lstStyle>
          <a:p>
            <a:pPr lvl="0" rtl="0"/>
            <a:r>
              <a:rPr lang="it-IT" noProof="0" dirty="0"/>
              <a:t>SMS</a:t>
            </a:r>
          </a:p>
        </p:txBody>
      </p:sp>
      <p:sp>
        <p:nvSpPr>
          <p:cNvPr id="26" name="Segnaposto testo 14">
            <a:extLst>
              <a:ext uri="{FF2B5EF4-FFF2-40B4-BE49-F238E27FC236}">
                <a16:creationId xmlns:a16="http://schemas.microsoft.com/office/drawing/2014/main" id="{FAA1F6E3-EB96-4B94-BB57-05FD3C6316A7}"/>
              </a:ext>
            </a:extLst>
          </p:cNvPr>
          <p:cNvSpPr>
            <a:spLocks noGrp="1"/>
          </p:cNvSpPr>
          <p:nvPr>
            <p:ph type="body" sz="quarter" idx="21" hasCustomPrompt="1"/>
          </p:nvPr>
        </p:nvSpPr>
        <p:spPr>
          <a:xfrm>
            <a:off x="8418590" y="5929991"/>
            <a:ext cx="688462" cy="553488"/>
          </a:xfrm>
          <a:prstGeom prst="rect">
            <a:avLst/>
          </a:prstGeom>
        </p:spPr>
        <p:txBody>
          <a:bodyPr rtlCol="0"/>
          <a:lstStyle>
            <a:lvl1pPr marL="0" indent="0" algn="ctr">
              <a:lnSpc>
                <a:spcPct val="125000"/>
              </a:lnSpc>
              <a:spcBef>
                <a:spcPts val="0"/>
              </a:spcBef>
              <a:buNone/>
              <a:defRPr lang="it-IT" sz="1200" cap="none" spc="0" baseline="0">
                <a:solidFill>
                  <a:schemeClr val="bg1"/>
                </a:solidFill>
                <a:latin typeface="Calibri Light" panose="020F0302020204030204" pitchFamily="34" charset="0"/>
              </a:defRPr>
            </a:lvl1pPr>
          </a:lstStyle>
          <a:p>
            <a:pPr lvl="0" rtl="0"/>
            <a:r>
              <a:rPr lang="it-IT" noProof="0" dirty="0"/>
              <a:t>SMS</a:t>
            </a:r>
          </a:p>
        </p:txBody>
      </p:sp>
      <p:sp>
        <p:nvSpPr>
          <p:cNvPr id="27" name="Segnaposto testo 14">
            <a:extLst>
              <a:ext uri="{FF2B5EF4-FFF2-40B4-BE49-F238E27FC236}">
                <a16:creationId xmlns:a16="http://schemas.microsoft.com/office/drawing/2014/main" id="{A59FA224-FF57-40F3-9DE2-A9E5663CA40A}"/>
              </a:ext>
            </a:extLst>
          </p:cNvPr>
          <p:cNvSpPr>
            <a:spLocks noGrp="1"/>
          </p:cNvSpPr>
          <p:nvPr>
            <p:ph type="body" sz="quarter" idx="22" hasCustomPrompt="1"/>
          </p:nvPr>
        </p:nvSpPr>
        <p:spPr>
          <a:xfrm>
            <a:off x="9244388" y="5929991"/>
            <a:ext cx="680835" cy="553488"/>
          </a:xfrm>
          <a:prstGeom prst="rect">
            <a:avLst/>
          </a:prstGeom>
        </p:spPr>
        <p:txBody>
          <a:bodyPr rtlCol="0"/>
          <a:lstStyle>
            <a:lvl1pPr marL="0" indent="0" algn="ctr">
              <a:lnSpc>
                <a:spcPct val="125000"/>
              </a:lnSpc>
              <a:spcBef>
                <a:spcPts val="0"/>
              </a:spcBef>
              <a:buNone/>
              <a:defRPr lang="it-IT" sz="1200" cap="none" spc="0" baseline="0">
                <a:solidFill>
                  <a:schemeClr val="bg1"/>
                </a:solidFill>
                <a:latin typeface="Calibri Light" panose="020F0302020204030204" pitchFamily="34" charset="0"/>
              </a:defRPr>
            </a:lvl1pPr>
          </a:lstStyle>
          <a:p>
            <a:pPr lvl="0" rtl="0"/>
            <a:r>
              <a:rPr lang="it-IT" noProof="0" dirty="0"/>
              <a:t>SMS</a:t>
            </a:r>
          </a:p>
        </p:txBody>
      </p:sp>
      <p:sp>
        <p:nvSpPr>
          <p:cNvPr id="28" name="Segnaposto testo 14">
            <a:extLst>
              <a:ext uri="{FF2B5EF4-FFF2-40B4-BE49-F238E27FC236}">
                <a16:creationId xmlns:a16="http://schemas.microsoft.com/office/drawing/2014/main" id="{B54D6B4E-0A06-4D7F-A784-E937A895E840}"/>
              </a:ext>
            </a:extLst>
          </p:cNvPr>
          <p:cNvSpPr>
            <a:spLocks noGrp="1"/>
          </p:cNvSpPr>
          <p:nvPr>
            <p:ph type="body" sz="quarter" idx="23" hasCustomPrompt="1"/>
          </p:nvPr>
        </p:nvSpPr>
        <p:spPr>
          <a:xfrm>
            <a:off x="10072728" y="5929991"/>
            <a:ext cx="717942" cy="553488"/>
          </a:xfrm>
          <a:prstGeom prst="rect">
            <a:avLst/>
          </a:prstGeom>
        </p:spPr>
        <p:txBody>
          <a:bodyPr rtlCol="0"/>
          <a:lstStyle>
            <a:lvl1pPr marL="0" indent="0" algn="ctr">
              <a:lnSpc>
                <a:spcPct val="125000"/>
              </a:lnSpc>
              <a:spcBef>
                <a:spcPts val="0"/>
              </a:spcBef>
              <a:buNone/>
              <a:defRPr lang="it-IT" sz="1200" cap="none" spc="0" baseline="0">
                <a:solidFill>
                  <a:schemeClr val="bg1"/>
                </a:solidFill>
                <a:latin typeface="Calibri Light" panose="020F0302020204030204" pitchFamily="34" charset="0"/>
              </a:defRPr>
            </a:lvl1pPr>
          </a:lstStyle>
          <a:p>
            <a:pPr lvl="0" rtl="0"/>
            <a:r>
              <a:rPr lang="it-IT" noProof="0" dirty="0"/>
              <a:t>SMS</a:t>
            </a:r>
          </a:p>
        </p:txBody>
      </p:sp>
      <p:grpSp>
        <p:nvGrpSpPr>
          <p:cNvPr id="81" name="Gruppo 80">
            <a:extLst>
              <a:ext uri="{FF2B5EF4-FFF2-40B4-BE49-F238E27FC236}">
                <a16:creationId xmlns:a16="http://schemas.microsoft.com/office/drawing/2014/main" id="{CBAACD0B-92AC-4BB5-B2A1-E707BF046136}"/>
              </a:ext>
              <a:ext uri="{C183D7F6-B498-43B3-948B-1728B52AA6E4}">
                <adec:decorative xmlns:adec="http://schemas.microsoft.com/office/drawing/2017/decorative" val="1"/>
              </a:ext>
            </a:extLst>
          </p:cNvPr>
          <p:cNvGrpSpPr/>
          <p:nvPr userDrawn="1"/>
        </p:nvGrpSpPr>
        <p:grpSpPr>
          <a:xfrm>
            <a:off x="6593151" y="3356785"/>
            <a:ext cx="4296522" cy="2583500"/>
            <a:chOff x="6593151" y="3356785"/>
            <a:chExt cx="4296522" cy="2583500"/>
          </a:xfrm>
        </p:grpSpPr>
        <p:cxnSp>
          <p:nvCxnSpPr>
            <p:cNvPr id="42" name="Connettore diritto 41">
              <a:extLst>
                <a:ext uri="{FF2B5EF4-FFF2-40B4-BE49-F238E27FC236}">
                  <a16:creationId xmlns:a16="http://schemas.microsoft.com/office/drawing/2014/main" id="{5621DF36-2E24-4250-8EA9-A4F7384057AD}"/>
                </a:ext>
              </a:extLst>
            </p:cNvPr>
            <p:cNvCxnSpPr>
              <a:cxnSpLocks/>
            </p:cNvCxnSpPr>
            <p:nvPr userDrawn="1"/>
          </p:nvCxnSpPr>
          <p:spPr>
            <a:xfrm>
              <a:off x="6593151" y="3873977"/>
              <a:ext cx="4296522" cy="0"/>
            </a:xfrm>
            <a:prstGeom prst="line">
              <a:avLst/>
            </a:prstGeom>
            <a:ln>
              <a:solidFill>
                <a:schemeClr val="accent3">
                  <a:alpha val="40000"/>
                </a:schemeClr>
              </a:solidFill>
            </a:ln>
          </p:spPr>
          <p:style>
            <a:lnRef idx="1">
              <a:schemeClr val="accent1"/>
            </a:lnRef>
            <a:fillRef idx="0">
              <a:schemeClr val="accent1"/>
            </a:fillRef>
            <a:effectRef idx="0">
              <a:schemeClr val="accent1"/>
            </a:effectRef>
            <a:fontRef idx="minor">
              <a:schemeClr val="tx1"/>
            </a:fontRef>
          </p:style>
        </p:cxnSp>
        <p:cxnSp>
          <p:nvCxnSpPr>
            <p:cNvPr id="47" name="Connettore diritto 46">
              <a:extLst>
                <a:ext uri="{FF2B5EF4-FFF2-40B4-BE49-F238E27FC236}">
                  <a16:creationId xmlns:a16="http://schemas.microsoft.com/office/drawing/2014/main" id="{519F31A0-FCE5-444A-9B67-BAD40A29F007}"/>
                </a:ext>
              </a:extLst>
            </p:cNvPr>
            <p:cNvCxnSpPr>
              <a:cxnSpLocks/>
            </p:cNvCxnSpPr>
            <p:nvPr userDrawn="1"/>
          </p:nvCxnSpPr>
          <p:spPr>
            <a:xfrm>
              <a:off x="6593151" y="3356785"/>
              <a:ext cx="4296522" cy="0"/>
            </a:xfrm>
            <a:prstGeom prst="line">
              <a:avLst/>
            </a:prstGeom>
            <a:ln>
              <a:solidFill>
                <a:schemeClr val="accent3">
                  <a:alpha val="40000"/>
                </a:schemeClr>
              </a:solidFill>
            </a:ln>
          </p:spPr>
          <p:style>
            <a:lnRef idx="1">
              <a:schemeClr val="accent1"/>
            </a:lnRef>
            <a:fillRef idx="0">
              <a:schemeClr val="accent1"/>
            </a:fillRef>
            <a:effectRef idx="0">
              <a:schemeClr val="accent1"/>
            </a:effectRef>
            <a:fontRef idx="minor">
              <a:schemeClr val="tx1"/>
            </a:fontRef>
          </p:style>
        </p:cxnSp>
        <p:cxnSp>
          <p:nvCxnSpPr>
            <p:cNvPr id="60" name="Connettore diritto 59">
              <a:extLst>
                <a:ext uri="{FF2B5EF4-FFF2-40B4-BE49-F238E27FC236}">
                  <a16:creationId xmlns:a16="http://schemas.microsoft.com/office/drawing/2014/main" id="{32EB8C64-26D1-49F5-BA35-75904015FB38}"/>
                </a:ext>
              </a:extLst>
            </p:cNvPr>
            <p:cNvCxnSpPr>
              <a:cxnSpLocks/>
            </p:cNvCxnSpPr>
            <p:nvPr userDrawn="1"/>
          </p:nvCxnSpPr>
          <p:spPr>
            <a:xfrm>
              <a:off x="6593151" y="5940285"/>
              <a:ext cx="4296522" cy="0"/>
            </a:xfrm>
            <a:prstGeom prst="line">
              <a:avLst/>
            </a:prstGeom>
            <a:ln>
              <a:solidFill>
                <a:schemeClr val="accent3">
                  <a:alpha val="40000"/>
                </a:schemeClr>
              </a:solidFill>
            </a:ln>
          </p:spPr>
          <p:style>
            <a:lnRef idx="1">
              <a:schemeClr val="accent1"/>
            </a:lnRef>
            <a:fillRef idx="0">
              <a:schemeClr val="accent1"/>
            </a:fillRef>
            <a:effectRef idx="0">
              <a:schemeClr val="accent1"/>
            </a:effectRef>
            <a:fontRef idx="minor">
              <a:schemeClr val="tx1"/>
            </a:fontRef>
          </p:style>
        </p:cxnSp>
        <p:cxnSp>
          <p:nvCxnSpPr>
            <p:cNvPr id="62" name="Connettore diritto 61">
              <a:extLst>
                <a:ext uri="{FF2B5EF4-FFF2-40B4-BE49-F238E27FC236}">
                  <a16:creationId xmlns:a16="http://schemas.microsoft.com/office/drawing/2014/main" id="{97ED0880-E9DE-43CA-BBF7-379FADCCADCC}"/>
                </a:ext>
              </a:extLst>
            </p:cNvPr>
            <p:cNvCxnSpPr>
              <a:cxnSpLocks/>
            </p:cNvCxnSpPr>
            <p:nvPr userDrawn="1"/>
          </p:nvCxnSpPr>
          <p:spPr>
            <a:xfrm>
              <a:off x="6593151" y="5417240"/>
              <a:ext cx="4296522" cy="0"/>
            </a:xfrm>
            <a:prstGeom prst="line">
              <a:avLst/>
            </a:prstGeom>
            <a:ln>
              <a:solidFill>
                <a:schemeClr val="accent3">
                  <a:alpha val="40000"/>
                </a:schemeClr>
              </a:solidFill>
            </a:ln>
          </p:spPr>
          <p:style>
            <a:lnRef idx="1">
              <a:schemeClr val="accent1"/>
            </a:lnRef>
            <a:fillRef idx="0">
              <a:schemeClr val="accent1"/>
            </a:fillRef>
            <a:effectRef idx="0">
              <a:schemeClr val="accent1"/>
            </a:effectRef>
            <a:fontRef idx="minor">
              <a:schemeClr val="tx1"/>
            </a:fontRef>
          </p:style>
        </p:cxnSp>
        <p:cxnSp>
          <p:nvCxnSpPr>
            <p:cNvPr id="64" name="Connettore diritto 63">
              <a:extLst>
                <a:ext uri="{FF2B5EF4-FFF2-40B4-BE49-F238E27FC236}">
                  <a16:creationId xmlns:a16="http://schemas.microsoft.com/office/drawing/2014/main" id="{0ECB90AC-2E9C-4DA6-9DE3-DC040D0710F3}"/>
                </a:ext>
              </a:extLst>
            </p:cNvPr>
            <p:cNvCxnSpPr>
              <a:cxnSpLocks/>
            </p:cNvCxnSpPr>
            <p:nvPr userDrawn="1"/>
          </p:nvCxnSpPr>
          <p:spPr>
            <a:xfrm>
              <a:off x="6593151" y="4908361"/>
              <a:ext cx="4296522" cy="0"/>
            </a:xfrm>
            <a:prstGeom prst="line">
              <a:avLst/>
            </a:prstGeom>
            <a:ln>
              <a:solidFill>
                <a:schemeClr val="accent3">
                  <a:alpha val="40000"/>
                </a:schemeClr>
              </a:solidFill>
            </a:ln>
          </p:spPr>
          <p:style>
            <a:lnRef idx="1">
              <a:schemeClr val="accent1"/>
            </a:lnRef>
            <a:fillRef idx="0">
              <a:schemeClr val="accent1"/>
            </a:fillRef>
            <a:effectRef idx="0">
              <a:schemeClr val="accent1"/>
            </a:effectRef>
            <a:fontRef idx="minor">
              <a:schemeClr val="tx1"/>
            </a:fontRef>
          </p:style>
        </p:cxnSp>
        <p:cxnSp>
          <p:nvCxnSpPr>
            <p:cNvPr id="66" name="Connettore diritto 65">
              <a:extLst>
                <a:ext uri="{FF2B5EF4-FFF2-40B4-BE49-F238E27FC236}">
                  <a16:creationId xmlns:a16="http://schemas.microsoft.com/office/drawing/2014/main" id="{3D64C7F2-BB5D-48DC-9D4E-C23102C15F2E}"/>
                </a:ext>
              </a:extLst>
            </p:cNvPr>
            <p:cNvCxnSpPr>
              <a:cxnSpLocks/>
            </p:cNvCxnSpPr>
            <p:nvPr userDrawn="1"/>
          </p:nvCxnSpPr>
          <p:spPr>
            <a:xfrm>
              <a:off x="6593151" y="4393627"/>
              <a:ext cx="4296522" cy="0"/>
            </a:xfrm>
            <a:prstGeom prst="line">
              <a:avLst/>
            </a:prstGeom>
            <a:ln>
              <a:solidFill>
                <a:schemeClr val="accent3">
                  <a:alpha val="40000"/>
                </a:schemeClr>
              </a:solidFill>
            </a:ln>
          </p:spPr>
          <p:style>
            <a:lnRef idx="1">
              <a:schemeClr val="accent1"/>
            </a:lnRef>
            <a:fillRef idx="0">
              <a:schemeClr val="accent1"/>
            </a:fillRef>
            <a:effectRef idx="0">
              <a:schemeClr val="accent1"/>
            </a:effectRef>
            <a:fontRef idx="minor">
              <a:schemeClr val="tx1"/>
            </a:fontRef>
          </p:style>
        </p:cxnSp>
      </p:grpSp>
      <p:sp>
        <p:nvSpPr>
          <p:cNvPr id="7" name="Rettangolo 6">
            <a:extLst>
              <a:ext uri="{FF2B5EF4-FFF2-40B4-BE49-F238E27FC236}">
                <a16:creationId xmlns:a16="http://schemas.microsoft.com/office/drawing/2014/main" id="{7A55D8F5-8A01-4257-9CE6-A1B977F30FF3}"/>
              </a:ext>
              <a:ext uri="{C183D7F6-B498-43B3-948B-1728B52AA6E4}">
                <adec:decorative xmlns:adec="http://schemas.microsoft.com/office/drawing/2017/decorative" val="1"/>
              </a:ext>
            </a:extLst>
          </p:cNvPr>
          <p:cNvSpPr/>
          <p:nvPr userDrawn="1"/>
        </p:nvSpPr>
        <p:spPr>
          <a:xfrm>
            <a:off x="6756287" y="5431011"/>
            <a:ext cx="680833" cy="501361"/>
          </a:xfrm>
          <a:prstGeom prst="rect">
            <a:avLst/>
          </a:prstGeom>
          <a:solidFill>
            <a:schemeClr val="accent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it-IT"/>
            </a:defPPr>
          </a:lstStyle>
          <a:p>
            <a:pPr algn="ctr" rtl="0"/>
            <a:endParaRPr lang="it-IT" noProof="0" dirty="0">
              <a:latin typeface="Calibri Light" panose="020F0302020204030204" pitchFamily="34" charset="0"/>
            </a:endParaRPr>
          </a:p>
        </p:txBody>
      </p:sp>
      <p:sp>
        <p:nvSpPr>
          <p:cNvPr id="11" name="Rettangolo 10">
            <a:extLst>
              <a:ext uri="{FF2B5EF4-FFF2-40B4-BE49-F238E27FC236}">
                <a16:creationId xmlns:a16="http://schemas.microsoft.com/office/drawing/2014/main" id="{00F2C8F2-9655-45C9-AEF1-0F524E90442A}"/>
              </a:ext>
              <a:ext uri="{C183D7F6-B498-43B3-948B-1728B52AA6E4}">
                <adec:decorative xmlns:adec="http://schemas.microsoft.com/office/drawing/2017/decorative" val="1"/>
              </a:ext>
            </a:extLst>
          </p:cNvPr>
          <p:cNvSpPr/>
          <p:nvPr userDrawn="1"/>
        </p:nvSpPr>
        <p:spPr>
          <a:xfrm>
            <a:off x="7586167" y="4913817"/>
            <a:ext cx="680834" cy="1018553"/>
          </a:xfrm>
          <a:prstGeom prst="rect">
            <a:avLst/>
          </a:prstGeom>
          <a:solidFill>
            <a:schemeClr val="accent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it-IT"/>
            </a:defPPr>
          </a:lstStyle>
          <a:p>
            <a:pPr algn="ctr" rtl="0"/>
            <a:endParaRPr lang="it-IT" noProof="0" dirty="0">
              <a:latin typeface="Calibri Light" panose="020F0302020204030204" pitchFamily="34" charset="0"/>
            </a:endParaRPr>
          </a:p>
        </p:txBody>
      </p:sp>
      <p:sp>
        <p:nvSpPr>
          <p:cNvPr id="17" name="Rettangolo 16">
            <a:extLst>
              <a:ext uri="{FF2B5EF4-FFF2-40B4-BE49-F238E27FC236}">
                <a16:creationId xmlns:a16="http://schemas.microsoft.com/office/drawing/2014/main" id="{4458165E-0BB4-4621-BC5C-EB2DDE22E4AC}"/>
              </a:ext>
              <a:ext uri="{C183D7F6-B498-43B3-948B-1728B52AA6E4}">
                <adec:decorative xmlns:adec="http://schemas.microsoft.com/office/drawing/2017/decorative" val="1"/>
              </a:ext>
            </a:extLst>
          </p:cNvPr>
          <p:cNvSpPr/>
          <p:nvPr userDrawn="1"/>
        </p:nvSpPr>
        <p:spPr>
          <a:xfrm>
            <a:off x="8416048" y="4396625"/>
            <a:ext cx="680835" cy="1534931"/>
          </a:xfrm>
          <a:prstGeom prst="rect">
            <a:avLst/>
          </a:prstGeom>
          <a:solidFill>
            <a:schemeClr val="accent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it-IT"/>
            </a:defPPr>
          </a:lstStyle>
          <a:p>
            <a:pPr algn="ctr" rtl="0"/>
            <a:endParaRPr lang="it-IT" noProof="0" dirty="0">
              <a:latin typeface="Calibri Light" panose="020F0302020204030204" pitchFamily="34" charset="0"/>
            </a:endParaRPr>
          </a:p>
        </p:txBody>
      </p:sp>
      <p:sp>
        <p:nvSpPr>
          <p:cNvPr id="19" name="Rettangolo 18">
            <a:extLst>
              <a:ext uri="{FF2B5EF4-FFF2-40B4-BE49-F238E27FC236}">
                <a16:creationId xmlns:a16="http://schemas.microsoft.com/office/drawing/2014/main" id="{6F4798AF-A852-4991-B42B-A74C23574580}"/>
              </a:ext>
              <a:ext uri="{C183D7F6-B498-43B3-948B-1728B52AA6E4}">
                <adec:decorative xmlns:adec="http://schemas.microsoft.com/office/drawing/2017/decorative" val="1"/>
              </a:ext>
            </a:extLst>
          </p:cNvPr>
          <p:cNvSpPr/>
          <p:nvPr userDrawn="1"/>
        </p:nvSpPr>
        <p:spPr>
          <a:xfrm>
            <a:off x="9244388" y="3879433"/>
            <a:ext cx="680835" cy="2052123"/>
          </a:xfrm>
          <a:prstGeom prst="rect">
            <a:avLst/>
          </a:prstGeom>
          <a:solidFill>
            <a:schemeClr val="accent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it-IT"/>
            </a:defPPr>
          </a:lstStyle>
          <a:p>
            <a:pPr algn="ctr" rtl="0"/>
            <a:endParaRPr lang="it-IT" noProof="0" dirty="0">
              <a:latin typeface="Calibri Light" panose="020F0302020204030204" pitchFamily="34" charset="0"/>
            </a:endParaRPr>
          </a:p>
        </p:txBody>
      </p:sp>
      <p:sp>
        <p:nvSpPr>
          <p:cNvPr id="21" name="Rettangolo 20">
            <a:extLst>
              <a:ext uri="{FF2B5EF4-FFF2-40B4-BE49-F238E27FC236}">
                <a16:creationId xmlns:a16="http://schemas.microsoft.com/office/drawing/2014/main" id="{CBCA52D7-A558-4733-BD5C-28751C99A1DB}"/>
              </a:ext>
              <a:ext uri="{C183D7F6-B498-43B3-948B-1728B52AA6E4}">
                <adec:decorative xmlns:adec="http://schemas.microsoft.com/office/drawing/2017/decorative" val="1"/>
              </a:ext>
            </a:extLst>
          </p:cNvPr>
          <p:cNvSpPr/>
          <p:nvPr userDrawn="1"/>
        </p:nvSpPr>
        <p:spPr>
          <a:xfrm>
            <a:off x="10075270" y="3362241"/>
            <a:ext cx="680836" cy="2569313"/>
          </a:xfrm>
          <a:prstGeom prst="rect">
            <a:avLst/>
          </a:prstGeom>
          <a:solidFill>
            <a:schemeClr val="accent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it-IT"/>
            </a:defPPr>
          </a:lstStyle>
          <a:p>
            <a:pPr algn="ctr" rtl="0"/>
            <a:endParaRPr lang="it-IT" noProof="0" dirty="0">
              <a:latin typeface="Calibri Light" panose="020F0302020204030204" pitchFamily="34" charset="0"/>
            </a:endParaRPr>
          </a:p>
        </p:txBody>
      </p:sp>
      <p:sp>
        <p:nvSpPr>
          <p:cNvPr id="12" name="Segnaposto piè di pagina 15">
            <a:extLst>
              <a:ext uri="{FF2B5EF4-FFF2-40B4-BE49-F238E27FC236}">
                <a16:creationId xmlns:a16="http://schemas.microsoft.com/office/drawing/2014/main" id="{067B5EA1-9C03-415F-A792-0E81289DB3BC}"/>
              </a:ext>
            </a:extLst>
          </p:cNvPr>
          <p:cNvSpPr>
            <a:spLocks noGrp="1"/>
          </p:cNvSpPr>
          <p:nvPr>
            <p:ph type="ftr" sz="quarter" idx="3"/>
          </p:nvPr>
        </p:nvSpPr>
        <p:spPr>
          <a:xfrm rot="5400000">
            <a:off x="10541127" y="1408176"/>
            <a:ext cx="2770499" cy="365125"/>
          </a:xfrm>
          <a:prstGeom prst="rect">
            <a:avLst/>
          </a:prstGeom>
        </p:spPr>
        <p:txBody>
          <a:bodyPr rtlCol="0" anchor="ctr"/>
          <a:lstStyle>
            <a:lvl1pPr algn="r">
              <a:defRPr lang="it-IT" sz="900" cap="all" spc="400" baseline="0">
                <a:solidFill>
                  <a:schemeClr val="bg1"/>
                </a:solidFill>
                <a:latin typeface="Century Gothic" panose="020B0502020202020204" pitchFamily="34" charset="0"/>
              </a:defRPr>
            </a:lvl1pPr>
          </a:lstStyle>
          <a:p>
            <a:r>
              <a:rPr lang="it-IT" dirty="0"/>
              <a:t>TITOLO PRESENTAZIONE</a:t>
            </a:r>
          </a:p>
        </p:txBody>
      </p:sp>
      <p:sp>
        <p:nvSpPr>
          <p:cNvPr id="13" name="Segnaposto numero diapositiva 16">
            <a:extLst>
              <a:ext uri="{FF2B5EF4-FFF2-40B4-BE49-F238E27FC236}">
                <a16:creationId xmlns:a16="http://schemas.microsoft.com/office/drawing/2014/main" id="{258AB827-653F-449B-8FE9-EC1E4F1C15B3}"/>
              </a:ext>
            </a:extLst>
          </p:cNvPr>
          <p:cNvSpPr>
            <a:spLocks noGrp="1"/>
          </p:cNvSpPr>
          <p:nvPr>
            <p:ph type="sldNum" sz="quarter" idx="4"/>
          </p:nvPr>
        </p:nvSpPr>
        <p:spPr>
          <a:xfrm>
            <a:off x="11519019" y="3164804"/>
            <a:ext cx="545911" cy="580029"/>
          </a:xfrm>
          <a:prstGeom prst="rect">
            <a:avLst/>
          </a:prstGeom>
        </p:spPr>
        <p:txBody>
          <a:bodyPr rtlCol="0" anchor="ctr"/>
          <a:lstStyle>
            <a:lvl1pPr algn="r">
              <a:defRPr lang="it-IT" sz="1600">
                <a:solidFill>
                  <a:schemeClr val="accent6"/>
                </a:solidFill>
                <a:latin typeface="Calibri Light" panose="020F0302020204030204" pitchFamily="34" charset="0"/>
              </a:defRPr>
            </a:lvl1pPr>
          </a:lstStyle>
          <a:p>
            <a:pPr>
              <a:defRPr lang="it-IT"/>
            </a:pPr>
            <a:fld id="{8D1FC6F8-0BCD-47E9-9C64-690771D9C143}" type="slidenum">
              <a:rPr lang="it-IT" smtClean="0"/>
              <a:pPr>
                <a:defRPr lang="it-IT"/>
              </a:pPr>
              <a:t>‹N›</a:t>
            </a:fld>
            <a:endParaRPr lang="it-IT" dirty="0"/>
          </a:p>
        </p:txBody>
      </p:sp>
      <p:sp>
        <p:nvSpPr>
          <p:cNvPr id="14" name="Segnaposto data 14">
            <a:extLst>
              <a:ext uri="{FF2B5EF4-FFF2-40B4-BE49-F238E27FC236}">
                <a16:creationId xmlns:a16="http://schemas.microsoft.com/office/drawing/2014/main" id="{045230A5-30E4-4168-93C9-124C889B63F7}"/>
              </a:ext>
            </a:extLst>
          </p:cNvPr>
          <p:cNvSpPr>
            <a:spLocks noGrp="1"/>
          </p:cNvSpPr>
          <p:nvPr>
            <p:ph type="dt" sz="half" idx="2"/>
          </p:nvPr>
        </p:nvSpPr>
        <p:spPr>
          <a:xfrm rot="5400000">
            <a:off x="10595991" y="5074920"/>
            <a:ext cx="2647667" cy="365125"/>
          </a:xfrm>
          <a:prstGeom prst="rect">
            <a:avLst/>
          </a:prstGeom>
        </p:spPr>
        <p:txBody>
          <a:bodyPr rtlCol="0" anchor="ctr"/>
          <a:lstStyle>
            <a:lvl1pPr>
              <a:defRPr lang="it-IT" sz="900" spc="400" baseline="0">
                <a:solidFill>
                  <a:schemeClr val="bg1"/>
                </a:solidFill>
                <a:latin typeface="Century Gothic" panose="020B0502020202020204" pitchFamily="34" charset="0"/>
              </a:defRPr>
            </a:lvl1pPr>
          </a:lstStyle>
          <a:p>
            <a:pPr>
              <a:defRPr lang="it-IT"/>
            </a:pPr>
            <a:r>
              <a:rPr lang="it-IT" cap="all" dirty="0"/>
              <a:t>21 maggio 20XX</a:t>
            </a:r>
          </a:p>
        </p:txBody>
      </p:sp>
    </p:spTree>
    <p:extLst>
      <p:ext uri="{BB962C8B-B14F-4D97-AF65-F5344CB8AC3E}">
        <p14:creationId xmlns:p14="http://schemas.microsoft.com/office/powerpoint/2010/main" val="242251422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iano di azione biennale">
    <p:spTree>
      <p:nvGrpSpPr>
        <p:cNvPr id="1" name=""/>
        <p:cNvGrpSpPr/>
        <p:nvPr/>
      </p:nvGrpSpPr>
      <p:grpSpPr>
        <a:xfrm>
          <a:off x="0" y="0"/>
          <a:ext cx="0" cy="0"/>
          <a:chOff x="0" y="0"/>
          <a:chExt cx="0" cy="0"/>
        </a:xfrm>
      </p:grpSpPr>
      <p:pic>
        <p:nvPicPr>
          <p:cNvPr id="120" name="Elemento grafico 119">
            <a:extLst>
              <a:ext uri="{FF2B5EF4-FFF2-40B4-BE49-F238E27FC236}">
                <a16:creationId xmlns:a16="http://schemas.microsoft.com/office/drawing/2014/main" id="{0D59F18F-5BD3-4E80-A69E-6D92DA9BB54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grpSp>
        <p:nvGrpSpPr>
          <p:cNvPr id="100" name="Gruppo 99">
            <a:extLst>
              <a:ext uri="{FF2B5EF4-FFF2-40B4-BE49-F238E27FC236}">
                <a16:creationId xmlns:a16="http://schemas.microsoft.com/office/drawing/2014/main" id="{79CFC79B-A403-4086-AB1A-E4F1F5AC31F2}"/>
              </a:ext>
              <a:ext uri="{C183D7F6-B498-43B3-948B-1728B52AA6E4}">
                <adec:decorative xmlns:adec="http://schemas.microsoft.com/office/drawing/2017/decorative" val="1"/>
              </a:ext>
            </a:extLst>
          </p:cNvPr>
          <p:cNvGrpSpPr/>
          <p:nvPr userDrawn="1"/>
        </p:nvGrpSpPr>
        <p:grpSpPr>
          <a:xfrm>
            <a:off x="2010137" y="2689356"/>
            <a:ext cx="8510121" cy="0"/>
            <a:chOff x="1504814" y="2488864"/>
            <a:chExt cx="8510121" cy="0"/>
          </a:xfrm>
        </p:grpSpPr>
        <p:cxnSp>
          <p:nvCxnSpPr>
            <p:cNvPr id="79" name="Connettore diritto 78">
              <a:extLst>
                <a:ext uri="{FF2B5EF4-FFF2-40B4-BE49-F238E27FC236}">
                  <a16:creationId xmlns:a16="http://schemas.microsoft.com/office/drawing/2014/main" id="{3993C126-30E8-42C9-97ED-B7968CE61D87}"/>
                </a:ext>
              </a:extLst>
            </p:cNvPr>
            <p:cNvCxnSpPr>
              <a:cxnSpLocks/>
            </p:cNvCxnSpPr>
            <p:nvPr userDrawn="1"/>
          </p:nvCxnSpPr>
          <p:spPr>
            <a:xfrm>
              <a:off x="1504814"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1" name="Connettore diritto 80">
              <a:extLst>
                <a:ext uri="{FF2B5EF4-FFF2-40B4-BE49-F238E27FC236}">
                  <a16:creationId xmlns:a16="http://schemas.microsoft.com/office/drawing/2014/main" id="{710C08B4-5A67-4383-9733-CF6DCA952D8F}"/>
                </a:ext>
              </a:extLst>
            </p:cNvPr>
            <p:cNvCxnSpPr>
              <a:cxnSpLocks/>
            </p:cNvCxnSpPr>
            <p:nvPr userDrawn="1"/>
          </p:nvCxnSpPr>
          <p:spPr>
            <a:xfrm>
              <a:off x="2301137"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3" name="Connettore diritto 82">
              <a:extLst>
                <a:ext uri="{FF2B5EF4-FFF2-40B4-BE49-F238E27FC236}">
                  <a16:creationId xmlns:a16="http://schemas.microsoft.com/office/drawing/2014/main" id="{9736A6D3-72B8-4ADD-83D7-F905F1EB82FE}"/>
                </a:ext>
              </a:extLst>
            </p:cNvPr>
            <p:cNvCxnSpPr>
              <a:cxnSpLocks/>
            </p:cNvCxnSpPr>
            <p:nvPr userDrawn="1"/>
          </p:nvCxnSpPr>
          <p:spPr>
            <a:xfrm>
              <a:off x="3083776"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5" name="Connettore diritto 84">
              <a:extLst>
                <a:ext uri="{FF2B5EF4-FFF2-40B4-BE49-F238E27FC236}">
                  <a16:creationId xmlns:a16="http://schemas.microsoft.com/office/drawing/2014/main" id="{7C048AE4-D798-4F1B-874C-F9044ECC8603}"/>
                </a:ext>
              </a:extLst>
            </p:cNvPr>
            <p:cNvCxnSpPr>
              <a:cxnSpLocks/>
            </p:cNvCxnSpPr>
            <p:nvPr userDrawn="1"/>
          </p:nvCxnSpPr>
          <p:spPr>
            <a:xfrm>
              <a:off x="3880099"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7" name="Connettore diritto 86">
              <a:extLst>
                <a:ext uri="{FF2B5EF4-FFF2-40B4-BE49-F238E27FC236}">
                  <a16:creationId xmlns:a16="http://schemas.microsoft.com/office/drawing/2014/main" id="{224A7533-05E8-464C-81E3-83136E632AF6}"/>
                </a:ext>
              </a:extLst>
            </p:cNvPr>
            <p:cNvCxnSpPr>
              <a:cxnSpLocks/>
            </p:cNvCxnSpPr>
            <p:nvPr userDrawn="1"/>
          </p:nvCxnSpPr>
          <p:spPr>
            <a:xfrm>
              <a:off x="4655896"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9" name="Connettore diritto 88">
              <a:extLst>
                <a:ext uri="{FF2B5EF4-FFF2-40B4-BE49-F238E27FC236}">
                  <a16:creationId xmlns:a16="http://schemas.microsoft.com/office/drawing/2014/main" id="{714E820A-336F-43A8-AB0D-875A28FB90F6}"/>
                </a:ext>
              </a:extLst>
            </p:cNvPr>
            <p:cNvCxnSpPr>
              <a:cxnSpLocks/>
            </p:cNvCxnSpPr>
            <p:nvPr userDrawn="1"/>
          </p:nvCxnSpPr>
          <p:spPr>
            <a:xfrm>
              <a:off x="5452219"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1" name="Connettore diritto 90">
              <a:extLst>
                <a:ext uri="{FF2B5EF4-FFF2-40B4-BE49-F238E27FC236}">
                  <a16:creationId xmlns:a16="http://schemas.microsoft.com/office/drawing/2014/main" id="{6D557188-FB50-4CF1-85AD-28747D97DC45}"/>
                </a:ext>
              </a:extLst>
            </p:cNvPr>
            <p:cNvCxnSpPr>
              <a:cxnSpLocks/>
            </p:cNvCxnSpPr>
            <p:nvPr userDrawn="1"/>
          </p:nvCxnSpPr>
          <p:spPr>
            <a:xfrm>
              <a:off x="6234858"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3" name="Connettore diritto 92">
              <a:extLst>
                <a:ext uri="{FF2B5EF4-FFF2-40B4-BE49-F238E27FC236}">
                  <a16:creationId xmlns:a16="http://schemas.microsoft.com/office/drawing/2014/main" id="{1AF23435-A9FF-4958-AAD2-BC57F32090C1}"/>
                </a:ext>
              </a:extLst>
            </p:cNvPr>
            <p:cNvCxnSpPr>
              <a:cxnSpLocks/>
            </p:cNvCxnSpPr>
            <p:nvPr userDrawn="1"/>
          </p:nvCxnSpPr>
          <p:spPr>
            <a:xfrm>
              <a:off x="7031181"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5" name="Connettore diritto 94">
              <a:extLst>
                <a:ext uri="{FF2B5EF4-FFF2-40B4-BE49-F238E27FC236}">
                  <a16:creationId xmlns:a16="http://schemas.microsoft.com/office/drawing/2014/main" id="{3B538E04-AA2E-459F-8D6B-7272BF9117A5}"/>
                </a:ext>
              </a:extLst>
            </p:cNvPr>
            <p:cNvCxnSpPr>
              <a:cxnSpLocks/>
            </p:cNvCxnSpPr>
            <p:nvPr userDrawn="1"/>
          </p:nvCxnSpPr>
          <p:spPr>
            <a:xfrm>
              <a:off x="7813820"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7" name="Connettore diritto 96">
              <a:extLst>
                <a:ext uri="{FF2B5EF4-FFF2-40B4-BE49-F238E27FC236}">
                  <a16:creationId xmlns:a16="http://schemas.microsoft.com/office/drawing/2014/main" id="{379A5921-876C-47AA-BF02-FADD423D79B7}"/>
                </a:ext>
              </a:extLst>
            </p:cNvPr>
            <p:cNvCxnSpPr>
              <a:cxnSpLocks/>
            </p:cNvCxnSpPr>
            <p:nvPr userDrawn="1"/>
          </p:nvCxnSpPr>
          <p:spPr>
            <a:xfrm>
              <a:off x="8610143"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9" name="Connettore diritto 98">
              <a:extLst>
                <a:ext uri="{FF2B5EF4-FFF2-40B4-BE49-F238E27FC236}">
                  <a16:creationId xmlns:a16="http://schemas.microsoft.com/office/drawing/2014/main" id="{9B30A0A8-B885-4ACC-A172-7A4408F0C0BC}"/>
                </a:ext>
              </a:extLst>
            </p:cNvPr>
            <p:cNvCxnSpPr>
              <a:cxnSpLocks/>
            </p:cNvCxnSpPr>
            <p:nvPr userDrawn="1"/>
          </p:nvCxnSpPr>
          <p:spPr>
            <a:xfrm>
              <a:off x="9399625"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 name="Titolo 1">
            <a:extLst>
              <a:ext uri="{FF2B5EF4-FFF2-40B4-BE49-F238E27FC236}">
                <a16:creationId xmlns:a16="http://schemas.microsoft.com/office/drawing/2014/main" id="{F3B7C7B2-16AE-4434-A8AD-0977BCB9459A}"/>
              </a:ext>
            </a:extLst>
          </p:cNvPr>
          <p:cNvSpPr>
            <a:spLocks noGrp="1"/>
          </p:cNvSpPr>
          <p:nvPr>
            <p:ph type="title" hasCustomPrompt="1"/>
          </p:nvPr>
        </p:nvSpPr>
        <p:spPr>
          <a:xfrm>
            <a:off x="681698" y="512299"/>
            <a:ext cx="10515600" cy="727388"/>
          </a:xfrm>
          <a:prstGeom prst="rect">
            <a:avLst/>
          </a:prstGeom>
        </p:spPr>
        <p:txBody>
          <a:bodyPr rtlCol="0"/>
          <a:lstStyle>
            <a:lvl1pPr>
              <a:defRPr lang="it-IT" sz="2800" b="1" cap="all" spc="400" baseline="0">
                <a:solidFill>
                  <a:schemeClr val="bg1"/>
                </a:solidFill>
                <a:latin typeface="Century Gothic" panose="020B0502020202020204" pitchFamily="34" charset="0"/>
              </a:defRPr>
            </a:lvl1pPr>
          </a:lstStyle>
          <a:p>
            <a:pPr rtl="0"/>
            <a:r>
              <a:rPr lang="it-IT" noProof="0" dirty="0"/>
              <a:t>Fare clic per inserire il titolo</a:t>
            </a:r>
          </a:p>
        </p:txBody>
      </p:sp>
      <p:sp>
        <p:nvSpPr>
          <p:cNvPr id="121" name="Segnaposto testo 14">
            <a:extLst>
              <a:ext uri="{FF2B5EF4-FFF2-40B4-BE49-F238E27FC236}">
                <a16:creationId xmlns:a16="http://schemas.microsoft.com/office/drawing/2014/main" id="{53B0593C-E961-4FCF-8FFD-E10C0FD17BBF}"/>
              </a:ext>
            </a:extLst>
          </p:cNvPr>
          <p:cNvSpPr>
            <a:spLocks noGrp="1"/>
          </p:cNvSpPr>
          <p:nvPr>
            <p:ph type="body" sz="quarter" idx="43" hasCustomPrompt="1"/>
          </p:nvPr>
        </p:nvSpPr>
        <p:spPr>
          <a:xfrm>
            <a:off x="1992423" y="1780403"/>
            <a:ext cx="1440088" cy="586248"/>
          </a:xfrm>
          <a:prstGeom prst="rect">
            <a:avLst/>
          </a:prstGeom>
        </p:spPr>
        <p:txBody>
          <a:bodyPr rtlCol="0" anchor="ctr"/>
          <a:lstStyle>
            <a:lvl1pPr marL="0" indent="0" algn="ctr">
              <a:lnSpc>
                <a:spcPct val="100000"/>
              </a:lnSpc>
              <a:spcBef>
                <a:spcPts val="0"/>
              </a:spcBef>
              <a:buNone/>
              <a:defRPr lang="it-IT" sz="1400" cap="none" spc="0" baseline="0">
                <a:solidFill>
                  <a:schemeClr val="bg1"/>
                </a:solidFill>
                <a:latin typeface="Calibri Light" panose="020F0302020204030204" pitchFamily="34" charset="0"/>
              </a:defRPr>
            </a:lvl1pPr>
          </a:lstStyle>
          <a:p>
            <a:pPr lvl="0" rtl="0"/>
            <a:r>
              <a:rPr lang="it-IT" noProof="0" dirty="0"/>
              <a:t>Fare clic per inserire il testo</a:t>
            </a:r>
          </a:p>
        </p:txBody>
      </p:sp>
      <p:sp>
        <p:nvSpPr>
          <p:cNvPr id="122" name="Segnaposto testo 14">
            <a:extLst>
              <a:ext uri="{FF2B5EF4-FFF2-40B4-BE49-F238E27FC236}">
                <a16:creationId xmlns:a16="http://schemas.microsoft.com/office/drawing/2014/main" id="{82A98F85-0B8A-4F76-813C-C9E7A0AD8804}"/>
              </a:ext>
            </a:extLst>
          </p:cNvPr>
          <p:cNvSpPr>
            <a:spLocks noGrp="1"/>
          </p:cNvSpPr>
          <p:nvPr>
            <p:ph type="body" sz="quarter" idx="44" hasCustomPrompt="1"/>
          </p:nvPr>
        </p:nvSpPr>
        <p:spPr>
          <a:xfrm>
            <a:off x="4360668" y="1780403"/>
            <a:ext cx="1440088" cy="586248"/>
          </a:xfrm>
          <a:prstGeom prst="rect">
            <a:avLst/>
          </a:prstGeom>
        </p:spPr>
        <p:txBody>
          <a:bodyPr rtlCol="0" anchor="ctr"/>
          <a:lstStyle>
            <a:lvl1pPr marL="0" indent="0" algn="ctr">
              <a:lnSpc>
                <a:spcPct val="100000"/>
              </a:lnSpc>
              <a:spcBef>
                <a:spcPts val="0"/>
              </a:spcBef>
              <a:buNone/>
              <a:defRPr lang="it-IT" sz="1400" cap="none" spc="0" baseline="0">
                <a:solidFill>
                  <a:schemeClr val="bg1"/>
                </a:solidFill>
                <a:latin typeface="Calibri Light" panose="020F0302020204030204" pitchFamily="34" charset="0"/>
              </a:defRPr>
            </a:lvl1pPr>
          </a:lstStyle>
          <a:p>
            <a:pPr lvl="0" rtl="0"/>
            <a:r>
              <a:rPr lang="it-IT" noProof="0" dirty="0"/>
              <a:t>Fare clic per inserire il testo</a:t>
            </a:r>
          </a:p>
        </p:txBody>
      </p:sp>
      <p:sp>
        <p:nvSpPr>
          <p:cNvPr id="123" name="Segnaposto testo 14">
            <a:extLst>
              <a:ext uri="{FF2B5EF4-FFF2-40B4-BE49-F238E27FC236}">
                <a16:creationId xmlns:a16="http://schemas.microsoft.com/office/drawing/2014/main" id="{0E645547-1191-4919-804B-D1DC905F3680}"/>
              </a:ext>
            </a:extLst>
          </p:cNvPr>
          <p:cNvSpPr>
            <a:spLocks noGrp="1"/>
          </p:cNvSpPr>
          <p:nvPr>
            <p:ph type="body" sz="quarter" idx="45" hasCustomPrompt="1"/>
          </p:nvPr>
        </p:nvSpPr>
        <p:spPr>
          <a:xfrm>
            <a:off x="8307743" y="1780403"/>
            <a:ext cx="1440088" cy="586248"/>
          </a:xfrm>
          <a:prstGeom prst="rect">
            <a:avLst/>
          </a:prstGeom>
        </p:spPr>
        <p:txBody>
          <a:bodyPr rtlCol="0" anchor="ctr"/>
          <a:lstStyle>
            <a:lvl1pPr marL="0" indent="0" algn="ctr">
              <a:lnSpc>
                <a:spcPct val="100000"/>
              </a:lnSpc>
              <a:spcBef>
                <a:spcPts val="0"/>
              </a:spcBef>
              <a:buNone/>
              <a:defRPr lang="it-IT" sz="1400" cap="none" spc="0" baseline="0">
                <a:solidFill>
                  <a:schemeClr val="bg1"/>
                </a:solidFill>
                <a:latin typeface="Calibri Light" panose="020F0302020204030204" pitchFamily="34" charset="0"/>
              </a:defRPr>
            </a:lvl1pPr>
          </a:lstStyle>
          <a:p>
            <a:pPr lvl="0" rtl="0"/>
            <a:r>
              <a:rPr lang="it-IT" noProof="0" dirty="0"/>
              <a:t>Fare clic per inserire il testo</a:t>
            </a:r>
          </a:p>
        </p:txBody>
      </p:sp>
      <p:sp>
        <p:nvSpPr>
          <p:cNvPr id="113" name="Segnaposto testo 14">
            <a:extLst>
              <a:ext uri="{FF2B5EF4-FFF2-40B4-BE49-F238E27FC236}">
                <a16:creationId xmlns:a16="http://schemas.microsoft.com/office/drawing/2014/main" id="{70437561-3145-4AA5-B5BF-FC2748828C08}"/>
              </a:ext>
            </a:extLst>
          </p:cNvPr>
          <p:cNvSpPr>
            <a:spLocks noGrp="1"/>
          </p:cNvSpPr>
          <p:nvPr>
            <p:ph type="body" sz="quarter" idx="41" hasCustomPrompt="1"/>
          </p:nvPr>
        </p:nvSpPr>
        <p:spPr>
          <a:xfrm>
            <a:off x="505322" y="2436036"/>
            <a:ext cx="1194201" cy="501726"/>
          </a:xfrm>
          <a:prstGeom prst="rect">
            <a:avLst/>
          </a:prstGeom>
        </p:spPr>
        <p:txBody>
          <a:bodyPr rtlCol="0" anchor="ctr"/>
          <a:lstStyle>
            <a:lvl1pPr marL="0" indent="0" algn="ctr">
              <a:buNone/>
              <a:defRPr lang="it-IT" sz="1800" b="1" cap="none" spc="200" baseline="0">
                <a:solidFill>
                  <a:schemeClr val="accent6"/>
                </a:solidFill>
                <a:latin typeface="Century Gothic" panose="020B0502020202020204" pitchFamily="34" charset="0"/>
              </a:defRPr>
            </a:lvl1pPr>
          </a:lstStyle>
          <a:p>
            <a:pPr lvl="0" rtl="0"/>
            <a:r>
              <a:rPr lang="it-IT" noProof="0" dirty="0"/>
              <a:t>Aggiungere l'anno</a:t>
            </a:r>
          </a:p>
        </p:txBody>
      </p:sp>
      <p:sp>
        <p:nvSpPr>
          <p:cNvPr id="42" name="Segnaposto testo 14">
            <a:extLst>
              <a:ext uri="{FF2B5EF4-FFF2-40B4-BE49-F238E27FC236}">
                <a16:creationId xmlns:a16="http://schemas.microsoft.com/office/drawing/2014/main" id="{25924F20-2A98-40F8-8A1C-BF4BCDC2E915}"/>
              </a:ext>
            </a:extLst>
          </p:cNvPr>
          <p:cNvSpPr>
            <a:spLocks noGrp="1"/>
          </p:cNvSpPr>
          <p:nvPr>
            <p:ph type="body" sz="quarter" idx="17" hasCustomPrompt="1"/>
          </p:nvPr>
        </p:nvSpPr>
        <p:spPr>
          <a:xfrm>
            <a:off x="1675402" y="2774313"/>
            <a:ext cx="495300" cy="904490"/>
          </a:xfrm>
          <a:prstGeom prst="rect">
            <a:avLst/>
          </a:prstGeom>
        </p:spPr>
        <p:txBody>
          <a:bodyPr rtlCol="0"/>
          <a:lstStyle>
            <a:lvl1pPr marL="0" indent="0" algn="ctr">
              <a:lnSpc>
                <a:spcPct val="125000"/>
              </a:lnSpc>
              <a:spcBef>
                <a:spcPts val="0"/>
              </a:spcBef>
              <a:buNone/>
              <a:defRPr lang="it-IT" sz="1200" cap="none" spc="0" baseline="0">
                <a:solidFill>
                  <a:schemeClr val="bg1"/>
                </a:solidFill>
                <a:latin typeface="Calibri Light" panose="020F0302020204030204" pitchFamily="34" charset="0"/>
              </a:defRPr>
            </a:lvl1pPr>
          </a:lstStyle>
          <a:p>
            <a:pPr lvl="0" rtl="0"/>
            <a:r>
              <a:rPr lang="it-IT" noProof="0" dirty="0"/>
              <a:t>Fare clic per inserire il testo</a:t>
            </a:r>
          </a:p>
        </p:txBody>
      </p:sp>
      <p:sp>
        <p:nvSpPr>
          <p:cNvPr id="43" name="Segnaposto testo 14">
            <a:extLst>
              <a:ext uri="{FF2B5EF4-FFF2-40B4-BE49-F238E27FC236}">
                <a16:creationId xmlns:a16="http://schemas.microsoft.com/office/drawing/2014/main" id="{DFA884F6-1E9E-4CB8-B4C3-3699E85DC2F4}"/>
              </a:ext>
            </a:extLst>
          </p:cNvPr>
          <p:cNvSpPr>
            <a:spLocks noGrp="1"/>
          </p:cNvSpPr>
          <p:nvPr>
            <p:ph type="body" sz="quarter" idx="18" hasCustomPrompt="1"/>
          </p:nvPr>
        </p:nvSpPr>
        <p:spPr>
          <a:xfrm>
            <a:off x="2464817" y="2774313"/>
            <a:ext cx="495300" cy="904490"/>
          </a:xfrm>
          <a:prstGeom prst="rect">
            <a:avLst/>
          </a:prstGeom>
        </p:spPr>
        <p:txBody>
          <a:bodyPr rtlCol="0"/>
          <a:lstStyle>
            <a:lvl1pPr marL="0" indent="0" algn="ctr">
              <a:lnSpc>
                <a:spcPct val="125000"/>
              </a:lnSpc>
              <a:spcBef>
                <a:spcPts val="0"/>
              </a:spcBef>
              <a:buNone/>
              <a:defRPr lang="it-IT" sz="1200" cap="none" spc="0" baseline="0">
                <a:solidFill>
                  <a:schemeClr val="bg1"/>
                </a:solidFill>
                <a:latin typeface="Calibri Light" panose="020F0302020204030204" pitchFamily="34" charset="0"/>
              </a:defRPr>
            </a:lvl1pPr>
          </a:lstStyle>
          <a:p>
            <a:pPr lvl="0" rtl="0"/>
            <a:r>
              <a:rPr lang="it-IT" noProof="0" dirty="0"/>
              <a:t>Fare clic per inserire il testo</a:t>
            </a:r>
          </a:p>
        </p:txBody>
      </p:sp>
      <p:sp>
        <p:nvSpPr>
          <p:cNvPr id="44" name="Segnaposto testo 14">
            <a:extLst>
              <a:ext uri="{FF2B5EF4-FFF2-40B4-BE49-F238E27FC236}">
                <a16:creationId xmlns:a16="http://schemas.microsoft.com/office/drawing/2014/main" id="{7C52539B-C569-4941-87E7-C3EFCFA1B401}"/>
              </a:ext>
            </a:extLst>
          </p:cNvPr>
          <p:cNvSpPr>
            <a:spLocks noGrp="1"/>
          </p:cNvSpPr>
          <p:nvPr>
            <p:ph type="body" sz="quarter" idx="19" hasCustomPrompt="1"/>
          </p:nvPr>
        </p:nvSpPr>
        <p:spPr>
          <a:xfrm>
            <a:off x="3254232" y="2774313"/>
            <a:ext cx="495300" cy="904490"/>
          </a:xfrm>
          <a:prstGeom prst="rect">
            <a:avLst/>
          </a:prstGeom>
        </p:spPr>
        <p:txBody>
          <a:bodyPr rtlCol="0"/>
          <a:lstStyle>
            <a:lvl1pPr marL="0" indent="0" algn="ctr">
              <a:lnSpc>
                <a:spcPct val="125000"/>
              </a:lnSpc>
              <a:spcBef>
                <a:spcPts val="0"/>
              </a:spcBef>
              <a:buNone/>
              <a:defRPr lang="it-IT" sz="1200" cap="none" spc="0" baseline="0">
                <a:solidFill>
                  <a:schemeClr val="bg1"/>
                </a:solidFill>
                <a:latin typeface="Calibri Light" panose="020F0302020204030204" pitchFamily="34" charset="0"/>
              </a:defRPr>
            </a:lvl1pPr>
          </a:lstStyle>
          <a:p>
            <a:pPr lvl="0" rtl="0"/>
            <a:r>
              <a:rPr lang="it-IT" noProof="0" dirty="0"/>
              <a:t>Fare clic per inserire il testo</a:t>
            </a:r>
          </a:p>
        </p:txBody>
      </p:sp>
      <p:sp>
        <p:nvSpPr>
          <p:cNvPr id="45" name="Segnaposto testo 14">
            <a:extLst>
              <a:ext uri="{FF2B5EF4-FFF2-40B4-BE49-F238E27FC236}">
                <a16:creationId xmlns:a16="http://schemas.microsoft.com/office/drawing/2014/main" id="{9B18D372-BEFC-4475-B0A5-A798E6CFD62B}"/>
              </a:ext>
            </a:extLst>
          </p:cNvPr>
          <p:cNvSpPr>
            <a:spLocks noGrp="1"/>
          </p:cNvSpPr>
          <p:nvPr>
            <p:ph type="body" sz="quarter" idx="20" hasCustomPrompt="1"/>
          </p:nvPr>
        </p:nvSpPr>
        <p:spPr>
          <a:xfrm>
            <a:off x="4043647" y="2774313"/>
            <a:ext cx="495300" cy="904490"/>
          </a:xfrm>
          <a:prstGeom prst="rect">
            <a:avLst/>
          </a:prstGeom>
        </p:spPr>
        <p:txBody>
          <a:bodyPr rtlCol="0"/>
          <a:lstStyle>
            <a:lvl1pPr marL="0" indent="0" algn="ctr">
              <a:lnSpc>
                <a:spcPct val="125000"/>
              </a:lnSpc>
              <a:spcBef>
                <a:spcPts val="0"/>
              </a:spcBef>
              <a:buNone/>
              <a:defRPr lang="it-IT" sz="1200" cap="none" spc="0" baseline="0">
                <a:solidFill>
                  <a:schemeClr val="bg1"/>
                </a:solidFill>
                <a:latin typeface="Calibri Light" panose="020F0302020204030204" pitchFamily="34" charset="0"/>
              </a:defRPr>
            </a:lvl1pPr>
          </a:lstStyle>
          <a:p>
            <a:pPr lvl="0" rtl="0"/>
            <a:r>
              <a:rPr lang="it-IT" noProof="0" dirty="0"/>
              <a:t>Fare clic per inserire il testo</a:t>
            </a:r>
          </a:p>
        </p:txBody>
      </p:sp>
      <p:sp>
        <p:nvSpPr>
          <p:cNvPr id="46" name="Segnaposto testo 14">
            <a:extLst>
              <a:ext uri="{FF2B5EF4-FFF2-40B4-BE49-F238E27FC236}">
                <a16:creationId xmlns:a16="http://schemas.microsoft.com/office/drawing/2014/main" id="{19FE16DC-63F2-4A3D-A743-C8480AE391F6}"/>
              </a:ext>
            </a:extLst>
          </p:cNvPr>
          <p:cNvSpPr>
            <a:spLocks noGrp="1"/>
          </p:cNvSpPr>
          <p:nvPr>
            <p:ph type="body" sz="quarter" idx="21" hasCustomPrompt="1"/>
          </p:nvPr>
        </p:nvSpPr>
        <p:spPr>
          <a:xfrm>
            <a:off x="4833062" y="2774313"/>
            <a:ext cx="495300" cy="904490"/>
          </a:xfrm>
          <a:prstGeom prst="rect">
            <a:avLst/>
          </a:prstGeom>
        </p:spPr>
        <p:txBody>
          <a:bodyPr rtlCol="0"/>
          <a:lstStyle>
            <a:lvl1pPr marL="0" indent="0" algn="ctr">
              <a:lnSpc>
                <a:spcPct val="125000"/>
              </a:lnSpc>
              <a:spcBef>
                <a:spcPts val="0"/>
              </a:spcBef>
              <a:buNone/>
              <a:defRPr lang="it-IT" sz="1200" cap="none" spc="0" baseline="0">
                <a:solidFill>
                  <a:schemeClr val="bg1"/>
                </a:solidFill>
                <a:latin typeface="Calibri Light" panose="020F0302020204030204" pitchFamily="34" charset="0"/>
              </a:defRPr>
            </a:lvl1pPr>
          </a:lstStyle>
          <a:p>
            <a:pPr lvl="0" rtl="0"/>
            <a:r>
              <a:rPr lang="it-IT" noProof="0" dirty="0"/>
              <a:t>Fare clic per inserire il testo</a:t>
            </a:r>
          </a:p>
        </p:txBody>
      </p:sp>
      <p:sp>
        <p:nvSpPr>
          <p:cNvPr id="47" name="Segnaposto testo 14">
            <a:extLst>
              <a:ext uri="{FF2B5EF4-FFF2-40B4-BE49-F238E27FC236}">
                <a16:creationId xmlns:a16="http://schemas.microsoft.com/office/drawing/2014/main" id="{23422F26-58EB-43A7-A33C-2ADBC2320CFB}"/>
              </a:ext>
            </a:extLst>
          </p:cNvPr>
          <p:cNvSpPr>
            <a:spLocks noGrp="1"/>
          </p:cNvSpPr>
          <p:nvPr>
            <p:ph type="body" sz="quarter" idx="22" hasCustomPrompt="1"/>
          </p:nvPr>
        </p:nvSpPr>
        <p:spPr>
          <a:xfrm>
            <a:off x="5622477" y="2774313"/>
            <a:ext cx="495300" cy="904490"/>
          </a:xfrm>
          <a:prstGeom prst="rect">
            <a:avLst/>
          </a:prstGeom>
        </p:spPr>
        <p:txBody>
          <a:bodyPr rtlCol="0"/>
          <a:lstStyle>
            <a:lvl1pPr marL="0" indent="0" algn="ctr">
              <a:lnSpc>
                <a:spcPct val="125000"/>
              </a:lnSpc>
              <a:spcBef>
                <a:spcPts val="0"/>
              </a:spcBef>
              <a:buNone/>
              <a:defRPr lang="it-IT" sz="1200" cap="none" spc="0" baseline="0">
                <a:solidFill>
                  <a:schemeClr val="bg1"/>
                </a:solidFill>
                <a:latin typeface="Calibri Light" panose="020F0302020204030204" pitchFamily="34" charset="0"/>
              </a:defRPr>
            </a:lvl1pPr>
          </a:lstStyle>
          <a:p>
            <a:pPr lvl="0" rtl="0"/>
            <a:r>
              <a:rPr lang="it-IT" noProof="0" dirty="0"/>
              <a:t>Fare clic per inserire il testo</a:t>
            </a:r>
          </a:p>
        </p:txBody>
      </p:sp>
      <p:sp>
        <p:nvSpPr>
          <p:cNvPr id="48" name="Segnaposto testo 14">
            <a:extLst>
              <a:ext uri="{FF2B5EF4-FFF2-40B4-BE49-F238E27FC236}">
                <a16:creationId xmlns:a16="http://schemas.microsoft.com/office/drawing/2014/main" id="{D9B50A50-093B-4DCA-929F-AF8AB169A473}"/>
              </a:ext>
            </a:extLst>
          </p:cNvPr>
          <p:cNvSpPr>
            <a:spLocks noGrp="1"/>
          </p:cNvSpPr>
          <p:nvPr>
            <p:ph type="body" sz="quarter" idx="23" hasCustomPrompt="1"/>
          </p:nvPr>
        </p:nvSpPr>
        <p:spPr>
          <a:xfrm>
            <a:off x="6411892" y="2774313"/>
            <a:ext cx="495300" cy="904490"/>
          </a:xfrm>
          <a:prstGeom prst="rect">
            <a:avLst/>
          </a:prstGeom>
        </p:spPr>
        <p:txBody>
          <a:bodyPr rtlCol="0"/>
          <a:lstStyle>
            <a:lvl1pPr marL="0" indent="0" algn="ctr">
              <a:lnSpc>
                <a:spcPct val="125000"/>
              </a:lnSpc>
              <a:spcBef>
                <a:spcPts val="0"/>
              </a:spcBef>
              <a:buNone/>
              <a:defRPr lang="it-IT" sz="1200" cap="none" spc="0" baseline="0">
                <a:solidFill>
                  <a:schemeClr val="bg1"/>
                </a:solidFill>
                <a:latin typeface="Calibri Light" panose="020F0302020204030204" pitchFamily="34" charset="0"/>
              </a:defRPr>
            </a:lvl1pPr>
          </a:lstStyle>
          <a:p>
            <a:pPr lvl="0" rtl="0"/>
            <a:r>
              <a:rPr lang="it-IT" noProof="0" dirty="0"/>
              <a:t>Fare clic per inserire il testo</a:t>
            </a:r>
          </a:p>
        </p:txBody>
      </p:sp>
      <p:sp>
        <p:nvSpPr>
          <p:cNvPr id="49" name="Segnaposto testo 14">
            <a:extLst>
              <a:ext uri="{FF2B5EF4-FFF2-40B4-BE49-F238E27FC236}">
                <a16:creationId xmlns:a16="http://schemas.microsoft.com/office/drawing/2014/main" id="{A60753DF-99A3-4BAF-AA47-4AD0BEAEAEDD}"/>
              </a:ext>
            </a:extLst>
          </p:cNvPr>
          <p:cNvSpPr>
            <a:spLocks noGrp="1"/>
          </p:cNvSpPr>
          <p:nvPr>
            <p:ph type="body" sz="quarter" idx="24" hasCustomPrompt="1"/>
          </p:nvPr>
        </p:nvSpPr>
        <p:spPr>
          <a:xfrm>
            <a:off x="7201307" y="2774313"/>
            <a:ext cx="495300" cy="904490"/>
          </a:xfrm>
          <a:prstGeom prst="rect">
            <a:avLst/>
          </a:prstGeom>
        </p:spPr>
        <p:txBody>
          <a:bodyPr rtlCol="0"/>
          <a:lstStyle>
            <a:lvl1pPr marL="0" indent="0" algn="ctr">
              <a:lnSpc>
                <a:spcPct val="125000"/>
              </a:lnSpc>
              <a:spcBef>
                <a:spcPts val="0"/>
              </a:spcBef>
              <a:buNone/>
              <a:defRPr lang="it-IT" sz="1200" cap="none" spc="0" baseline="0">
                <a:solidFill>
                  <a:schemeClr val="bg1"/>
                </a:solidFill>
                <a:latin typeface="Calibri Light" panose="020F0302020204030204" pitchFamily="34" charset="0"/>
              </a:defRPr>
            </a:lvl1pPr>
          </a:lstStyle>
          <a:p>
            <a:pPr lvl="0" rtl="0"/>
            <a:r>
              <a:rPr lang="it-IT" noProof="0" dirty="0"/>
              <a:t>Fare clic per inserire il testo</a:t>
            </a:r>
          </a:p>
        </p:txBody>
      </p:sp>
      <p:sp>
        <p:nvSpPr>
          <p:cNvPr id="50" name="Segnaposto testo 14">
            <a:extLst>
              <a:ext uri="{FF2B5EF4-FFF2-40B4-BE49-F238E27FC236}">
                <a16:creationId xmlns:a16="http://schemas.microsoft.com/office/drawing/2014/main" id="{470DC77E-070B-46BC-B95C-A323D9EEC9D5}"/>
              </a:ext>
            </a:extLst>
          </p:cNvPr>
          <p:cNvSpPr>
            <a:spLocks noGrp="1"/>
          </p:cNvSpPr>
          <p:nvPr>
            <p:ph type="body" sz="quarter" idx="25" hasCustomPrompt="1"/>
          </p:nvPr>
        </p:nvSpPr>
        <p:spPr>
          <a:xfrm>
            <a:off x="7990722" y="2774313"/>
            <a:ext cx="495300" cy="904490"/>
          </a:xfrm>
          <a:prstGeom prst="rect">
            <a:avLst/>
          </a:prstGeom>
        </p:spPr>
        <p:txBody>
          <a:bodyPr rtlCol="0"/>
          <a:lstStyle>
            <a:lvl1pPr marL="0" indent="0" algn="ctr">
              <a:lnSpc>
                <a:spcPct val="125000"/>
              </a:lnSpc>
              <a:spcBef>
                <a:spcPts val="0"/>
              </a:spcBef>
              <a:buNone/>
              <a:defRPr lang="it-IT" sz="1200" cap="none" spc="0" baseline="0">
                <a:solidFill>
                  <a:schemeClr val="bg1"/>
                </a:solidFill>
                <a:latin typeface="Calibri Light" panose="020F0302020204030204" pitchFamily="34" charset="0"/>
              </a:defRPr>
            </a:lvl1pPr>
          </a:lstStyle>
          <a:p>
            <a:pPr lvl="0" rtl="0"/>
            <a:r>
              <a:rPr lang="it-IT" noProof="0" dirty="0"/>
              <a:t>Fare clic per inserire il testo</a:t>
            </a:r>
          </a:p>
        </p:txBody>
      </p:sp>
      <p:sp>
        <p:nvSpPr>
          <p:cNvPr id="51" name="Segnaposto testo 14">
            <a:extLst>
              <a:ext uri="{FF2B5EF4-FFF2-40B4-BE49-F238E27FC236}">
                <a16:creationId xmlns:a16="http://schemas.microsoft.com/office/drawing/2014/main" id="{E7D1C36D-258C-4B31-95BB-6C0127AEEACB}"/>
              </a:ext>
            </a:extLst>
          </p:cNvPr>
          <p:cNvSpPr>
            <a:spLocks noGrp="1"/>
          </p:cNvSpPr>
          <p:nvPr>
            <p:ph type="body" sz="quarter" idx="26" hasCustomPrompt="1"/>
          </p:nvPr>
        </p:nvSpPr>
        <p:spPr>
          <a:xfrm>
            <a:off x="8780137" y="2774313"/>
            <a:ext cx="495300" cy="904490"/>
          </a:xfrm>
          <a:prstGeom prst="rect">
            <a:avLst/>
          </a:prstGeom>
        </p:spPr>
        <p:txBody>
          <a:bodyPr rtlCol="0"/>
          <a:lstStyle>
            <a:lvl1pPr marL="0" indent="0" algn="ctr">
              <a:lnSpc>
                <a:spcPct val="125000"/>
              </a:lnSpc>
              <a:spcBef>
                <a:spcPts val="0"/>
              </a:spcBef>
              <a:buNone/>
              <a:defRPr lang="it-IT" sz="1200" cap="none" spc="0" baseline="0">
                <a:solidFill>
                  <a:schemeClr val="bg1"/>
                </a:solidFill>
                <a:latin typeface="Calibri Light" panose="020F0302020204030204" pitchFamily="34" charset="0"/>
              </a:defRPr>
            </a:lvl1pPr>
          </a:lstStyle>
          <a:p>
            <a:pPr lvl="0" rtl="0"/>
            <a:r>
              <a:rPr lang="it-IT" noProof="0" dirty="0"/>
              <a:t>Fare clic per inserire il testo</a:t>
            </a:r>
          </a:p>
        </p:txBody>
      </p:sp>
      <p:sp>
        <p:nvSpPr>
          <p:cNvPr id="52" name="Segnaposto testo 14">
            <a:extLst>
              <a:ext uri="{FF2B5EF4-FFF2-40B4-BE49-F238E27FC236}">
                <a16:creationId xmlns:a16="http://schemas.microsoft.com/office/drawing/2014/main" id="{214A7064-793B-4F30-9A33-42069EF60489}"/>
              </a:ext>
            </a:extLst>
          </p:cNvPr>
          <p:cNvSpPr>
            <a:spLocks noGrp="1"/>
          </p:cNvSpPr>
          <p:nvPr>
            <p:ph type="body" sz="quarter" idx="27" hasCustomPrompt="1"/>
          </p:nvPr>
        </p:nvSpPr>
        <p:spPr>
          <a:xfrm>
            <a:off x="9569552" y="2774313"/>
            <a:ext cx="495300" cy="904490"/>
          </a:xfrm>
          <a:prstGeom prst="rect">
            <a:avLst/>
          </a:prstGeom>
        </p:spPr>
        <p:txBody>
          <a:bodyPr rtlCol="0"/>
          <a:lstStyle>
            <a:lvl1pPr marL="0" indent="0" algn="ctr">
              <a:lnSpc>
                <a:spcPct val="125000"/>
              </a:lnSpc>
              <a:spcBef>
                <a:spcPts val="0"/>
              </a:spcBef>
              <a:buNone/>
              <a:defRPr lang="it-IT" sz="1200" cap="none" spc="0" baseline="0">
                <a:solidFill>
                  <a:schemeClr val="bg1"/>
                </a:solidFill>
                <a:latin typeface="Calibri Light" panose="020F0302020204030204" pitchFamily="34" charset="0"/>
              </a:defRPr>
            </a:lvl1pPr>
          </a:lstStyle>
          <a:p>
            <a:pPr lvl="0" rtl="0"/>
            <a:r>
              <a:rPr lang="it-IT" noProof="0" dirty="0"/>
              <a:t>Fare clic per inserire il testo</a:t>
            </a:r>
          </a:p>
        </p:txBody>
      </p:sp>
      <p:sp>
        <p:nvSpPr>
          <p:cNvPr id="53" name="Segnaposto testo 14">
            <a:extLst>
              <a:ext uri="{FF2B5EF4-FFF2-40B4-BE49-F238E27FC236}">
                <a16:creationId xmlns:a16="http://schemas.microsoft.com/office/drawing/2014/main" id="{5868F5A5-3ED0-4C78-A557-F4B94B123D9B}"/>
              </a:ext>
            </a:extLst>
          </p:cNvPr>
          <p:cNvSpPr>
            <a:spLocks noGrp="1"/>
          </p:cNvSpPr>
          <p:nvPr>
            <p:ph type="body" sz="quarter" idx="28" hasCustomPrompt="1"/>
          </p:nvPr>
        </p:nvSpPr>
        <p:spPr>
          <a:xfrm>
            <a:off x="10358963" y="2774313"/>
            <a:ext cx="495300" cy="904490"/>
          </a:xfrm>
          <a:prstGeom prst="rect">
            <a:avLst/>
          </a:prstGeom>
        </p:spPr>
        <p:txBody>
          <a:bodyPr rtlCol="0"/>
          <a:lstStyle>
            <a:lvl1pPr marL="0" indent="0" algn="ctr">
              <a:lnSpc>
                <a:spcPct val="125000"/>
              </a:lnSpc>
              <a:spcBef>
                <a:spcPts val="0"/>
              </a:spcBef>
              <a:buNone/>
              <a:defRPr lang="it-IT" sz="1200" cap="none" spc="0" baseline="0">
                <a:solidFill>
                  <a:schemeClr val="bg1"/>
                </a:solidFill>
                <a:latin typeface="Calibri Light" panose="020F0302020204030204" pitchFamily="34" charset="0"/>
              </a:defRPr>
            </a:lvl1pPr>
          </a:lstStyle>
          <a:p>
            <a:pPr lvl="0" rtl="0"/>
            <a:r>
              <a:rPr lang="it-IT" noProof="0" dirty="0"/>
              <a:t>Fare clic per inserire il testo</a:t>
            </a:r>
          </a:p>
        </p:txBody>
      </p:sp>
      <p:sp>
        <p:nvSpPr>
          <p:cNvPr id="124" name="Segnaposto testo 14">
            <a:extLst>
              <a:ext uri="{FF2B5EF4-FFF2-40B4-BE49-F238E27FC236}">
                <a16:creationId xmlns:a16="http://schemas.microsoft.com/office/drawing/2014/main" id="{A727AB6E-B8DB-4DE5-BF92-3EDCA58B0CD4}"/>
              </a:ext>
            </a:extLst>
          </p:cNvPr>
          <p:cNvSpPr>
            <a:spLocks noGrp="1"/>
          </p:cNvSpPr>
          <p:nvPr>
            <p:ph type="body" sz="quarter" idx="46" hasCustomPrompt="1"/>
          </p:nvPr>
        </p:nvSpPr>
        <p:spPr>
          <a:xfrm>
            <a:off x="1992423" y="3563114"/>
            <a:ext cx="1440088" cy="586248"/>
          </a:xfrm>
          <a:prstGeom prst="rect">
            <a:avLst/>
          </a:prstGeom>
        </p:spPr>
        <p:txBody>
          <a:bodyPr rtlCol="0" anchor="ctr"/>
          <a:lstStyle>
            <a:lvl1pPr marL="0" indent="0" algn="ctr">
              <a:lnSpc>
                <a:spcPct val="100000"/>
              </a:lnSpc>
              <a:spcBef>
                <a:spcPts val="0"/>
              </a:spcBef>
              <a:buNone/>
              <a:defRPr lang="it-IT" sz="1400" cap="none" spc="0" baseline="0">
                <a:solidFill>
                  <a:schemeClr val="bg1"/>
                </a:solidFill>
                <a:latin typeface="Calibri Light" panose="020F0302020204030204" pitchFamily="34" charset="0"/>
              </a:defRPr>
            </a:lvl1pPr>
          </a:lstStyle>
          <a:p>
            <a:pPr lvl="0" rtl="0"/>
            <a:r>
              <a:rPr lang="it-IT" noProof="0" dirty="0"/>
              <a:t>Fare clic per inserire il testo</a:t>
            </a:r>
          </a:p>
        </p:txBody>
      </p:sp>
      <p:sp>
        <p:nvSpPr>
          <p:cNvPr id="125" name="Segnaposto testo 14">
            <a:extLst>
              <a:ext uri="{FF2B5EF4-FFF2-40B4-BE49-F238E27FC236}">
                <a16:creationId xmlns:a16="http://schemas.microsoft.com/office/drawing/2014/main" id="{9E6A60C5-3054-4500-AE04-5766330FED67}"/>
              </a:ext>
            </a:extLst>
          </p:cNvPr>
          <p:cNvSpPr>
            <a:spLocks noGrp="1"/>
          </p:cNvSpPr>
          <p:nvPr>
            <p:ph type="body" sz="quarter" idx="47" hasCustomPrompt="1"/>
          </p:nvPr>
        </p:nvSpPr>
        <p:spPr>
          <a:xfrm>
            <a:off x="5939498" y="3563114"/>
            <a:ext cx="1440088" cy="586248"/>
          </a:xfrm>
          <a:prstGeom prst="rect">
            <a:avLst/>
          </a:prstGeom>
        </p:spPr>
        <p:txBody>
          <a:bodyPr rtlCol="0" anchor="ctr"/>
          <a:lstStyle>
            <a:lvl1pPr marL="0" indent="0" algn="ctr">
              <a:lnSpc>
                <a:spcPct val="100000"/>
              </a:lnSpc>
              <a:spcBef>
                <a:spcPts val="0"/>
              </a:spcBef>
              <a:buNone/>
              <a:defRPr lang="it-IT" sz="1400" b="1" cap="none" spc="0" baseline="0">
                <a:solidFill>
                  <a:schemeClr val="accent6"/>
                </a:solidFill>
                <a:latin typeface="Calibri Light" panose="020F0302020204030204" pitchFamily="34" charset="0"/>
              </a:defRPr>
            </a:lvl1pPr>
          </a:lstStyle>
          <a:p>
            <a:pPr lvl="0" rtl="0"/>
            <a:r>
              <a:rPr lang="it-IT" noProof="0" dirty="0"/>
              <a:t>Fare clic per inserire il testo</a:t>
            </a:r>
          </a:p>
        </p:txBody>
      </p:sp>
      <p:sp>
        <p:nvSpPr>
          <p:cNvPr id="126" name="Segnaposto testo 14">
            <a:extLst>
              <a:ext uri="{FF2B5EF4-FFF2-40B4-BE49-F238E27FC236}">
                <a16:creationId xmlns:a16="http://schemas.microsoft.com/office/drawing/2014/main" id="{3984C0A5-C9AE-4249-8578-A0909B41B459}"/>
              </a:ext>
            </a:extLst>
          </p:cNvPr>
          <p:cNvSpPr>
            <a:spLocks noGrp="1"/>
          </p:cNvSpPr>
          <p:nvPr>
            <p:ph type="body" sz="quarter" idx="48" hasCustomPrompt="1"/>
          </p:nvPr>
        </p:nvSpPr>
        <p:spPr>
          <a:xfrm>
            <a:off x="9886573" y="3563114"/>
            <a:ext cx="1440088" cy="586248"/>
          </a:xfrm>
          <a:prstGeom prst="rect">
            <a:avLst/>
          </a:prstGeom>
        </p:spPr>
        <p:txBody>
          <a:bodyPr rtlCol="0" anchor="ctr"/>
          <a:lstStyle>
            <a:lvl1pPr marL="0" indent="0" algn="ctr">
              <a:lnSpc>
                <a:spcPct val="100000"/>
              </a:lnSpc>
              <a:spcBef>
                <a:spcPts val="0"/>
              </a:spcBef>
              <a:buNone/>
              <a:defRPr lang="it-IT" sz="1400" cap="none" spc="0" baseline="0">
                <a:solidFill>
                  <a:schemeClr val="bg1"/>
                </a:solidFill>
                <a:latin typeface="Calibri Light" panose="020F0302020204030204" pitchFamily="34" charset="0"/>
              </a:defRPr>
            </a:lvl1pPr>
          </a:lstStyle>
          <a:p>
            <a:pPr lvl="0" rtl="0"/>
            <a:r>
              <a:rPr lang="it-IT" noProof="0" dirty="0"/>
              <a:t>Fare clic per inserire il testo</a:t>
            </a:r>
          </a:p>
        </p:txBody>
      </p:sp>
      <p:sp>
        <p:nvSpPr>
          <p:cNvPr id="114" name="Segnaposto testo 14">
            <a:extLst>
              <a:ext uri="{FF2B5EF4-FFF2-40B4-BE49-F238E27FC236}">
                <a16:creationId xmlns:a16="http://schemas.microsoft.com/office/drawing/2014/main" id="{4C9A8467-48EB-4C64-8A54-0526649B91A3}"/>
              </a:ext>
            </a:extLst>
          </p:cNvPr>
          <p:cNvSpPr>
            <a:spLocks noGrp="1"/>
          </p:cNvSpPr>
          <p:nvPr>
            <p:ph type="body" sz="quarter" idx="42" hasCustomPrompt="1"/>
          </p:nvPr>
        </p:nvSpPr>
        <p:spPr>
          <a:xfrm>
            <a:off x="505322" y="4134112"/>
            <a:ext cx="1194201" cy="501726"/>
          </a:xfrm>
          <a:prstGeom prst="rect">
            <a:avLst/>
          </a:prstGeom>
        </p:spPr>
        <p:txBody>
          <a:bodyPr rtlCol="0" anchor="ctr"/>
          <a:lstStyle>
            <a:lvl1pPr marL="0" indent="0" algn="ctr">
              <a:buNone/>
              <a:defRPr lang="it-IT" sz="1800" b="1" cap="none" spc="200" baseline="0">
                <a:solidFill>
                  <a:schemeClr val="accent6"/>
                </a:solidFill>
                <a:latin typeface="Century Gothic" panose="020B0502020202020204" pitchFamily="34" charset="0"/>
              </a:defRPr>
            </a:lvl1pPr>
          </a:lstStyle>
          <a:p>
            <a:pPr lvl="0" rtl="0"/>
            <a:r>
              <a:rPr lang="it-IT" noProof="0" dirty="0"/>
              <a:t>Aggiungere l'anno</a:t>
            </a:r>
          </a:p>
        </p:txBody>
      </p:sp>
      <p:sp>
        <p:nvSpPr>
          <p:cNvPr id="66" name="Segnaposto testo 14">
            <a:extLst>
              <a:ext uri="{FF2B5EF4-FFF2-40B4-BE49-F238E27FC236}">
                <a16:creationId xmlns:a16="http://schemas.microsoft.com/office/drawing/2014/main" id="{11C267AB-B4C6-4059-B2A8-DCF715B29ECE}"/>
              </a:ext>
            </a:extLst>
          </p:cNvPr>
          <p:cNvSpPr>
            <a:spLocks noGrp="1"/>
          </p:cNvSpPr>
          <p:nvPr>
            <p:ph type="body" sz="quarter" idx="29" hasCustomPrompt="1"/>
          </p:nvPr>
        </p:nvSpPr>
        <p:spPr>
          <a:xfrm>
            <a:off x="1675402" y="4476140"/>
            <a:ext cx="495300" cy="904490"/>
          </a:xfrm>
          <a:prstGeom prst="rect">
            <a:avLst/>
          </a:prstGeom>
        </p:spPr>
        <p:txBody>
          <a:bodyPr rtlCol="0"/>
          <a:lstStyle>
            <a:lvl1pPr marL="0" indent="0" algn="ctr">
              <a:lnSpc>
                <a:spcPct val="125000"/>
              </a:lnSpc>
              <a:spcBef>
                <a:spcPts val="0"/>
              </a:spcBef>
              <a:buNone/>
              <a:defRPr lang="it-IT" sz="1200" cap="none" spc="0" baseline="0">
                <a:solidFill>
                  <a:schemeClr val="bg1"/>
                </a:solidFill>
                <a:latin typeface="Calibri Light" panose="020F0302020204030204" pitchFamily="34" charset="0"/>
              </a:defRPr>
            </a:lvl1pPr>
          </a:lstStyle>
          <a:p>
            <a:pPr lvl="0" rtl="0"/>
            <a:r>
              <a:rPr lang="it-IT" noProof="0" dirty="0"/>
              <a:t>Fare clic per inserire il testo</a:t>
            </a:r>
          </a:p>
        </p:txBody>
      </p:sp>
      <p:sp>
        <p:nvSpPr>
          <p:cNvPr id="67" name="Segnaposto testo 14">
            <a:extLst>
              <a:ext uri="{FF2B5EF4-FFF2-40B4-BE49-F238E27FC236}">
                <a16:creationId xmlns:a16="http://schemas.microsoft.com/office/drawing/2014/main" id="{3BF85ABF-DD16-49D4-9DD2-C35A92EAFE3A}"/>
              </a:ext>
            </a:extLst>
          </p:cNvPr>
          <p:cNvSpPr>
            <a:spLocks noGrp="1"/>
          </p:cNvSpPr>
          <p:nvPr>
            <p:ph type="body" sz="quarter" idx="30" hasCustomPrompt="1"/>
          </p:nvPr>
        </p:nvSpPr>
        <p:spPr>
          <a:xfrm>
            <a:off x="2464817" y="4476140"/>
            <a:ext cx="495300" cy="904490"/>
          </a:xfrm>
          <a:prstGeom prst="rect">
            <a:avLst/>
          </a:prstGeom>
        </p:spPr>
        <p:txBody>
          <a:bodyPr rtlCol="0"/>
          <a:lstStyle>
            <a:lvl1pPr marL="0" indent="0" algn="ctr">
              <a:lnSpc>
                <a:spcPct val="125000"/>
              </a:lnSpc>
              <a:spcBef>
                <a:spcPts val="0"/>
              </a:spcBef>
              <a:buNone/>
              <a:defRPr lang="it-IT" sz="1200" cap="none" spc="0" baseline="0">
                <a:solidFill>
                  <a:schemeClr val="bg1"/>
                </a:solidFill>
                <a:latin typeface="Calibri Light" panose="020F0302020204030204" pitchFamily="34" charset="0"/>
              </a:defRPr>
            </a:lvl1pPr>
          </a:lstStyle>
          <a:p>
            <a:pPr lvl="0" rtl="0"/>
            <a:r>
              <a:rPr lang="it-IT" noProof="0" dirty="0"/>
              <a:t>Fare clic per inserire il testo</a:t>
            </a:r>
          </a:p>
        </p:txBody>
      </p:sp>
      <p:sp>
        <p:nvSpPr>
          <p:cNvPr id="68" name="Segnaposto testo 14">
            <a:extLst>
              <a:ext uri="{FF2B5EF4-FFF2-40B4-BE49-F238E27FC236}">
                <a16:creationId xmlns:a16="http://schemas.microsoft.com/office/drawing/2014/main" id="{997C6187-BB2F-413C-AC7B-BBAA249AFD0A}"/>
              </a:ext>
            </a:extLst>
          </p:cNvPr>
          <p:cNvSpPr>
            <a:spLocks noGrp="1"/>
          </p:cNvSpPr>
          <p:nvPr>
            <p:ph type="body" sz="quarter" idx="31" hasCustomPrompt="1"/>
          </p:nvPr>
        </p:nvSpPr>
        <p:spPr>
          <a:xfrm>
            <a:off x="3254232" y="4476140"/>
            <a:ext cx="495300" cy="904490"/>
          </a:xfrm>
          <a:prstGeom prst="rect">
            <a:avLst/>
          </a:prstGeom>
        </p:spPr>
        <p:txBody>
          <a:bodyPr rtlCol="0"/>
          <a:lstStyle>
            <a:lvl1pPr marL="0" indent="0" algn="ctr">
              <a:lnSpc>
                <a:spcPct val="125000"/>
              </a:lnSpc>
              <a:spcBef>
                <a:spcPts val="0"/>
              </a:spcBef>
              <a:buNone/>
              <a:defRPr lang="it-IT" sz="1200" cap="none" spc="0" baseline="0">
                <a:solidFill>
                  <a:schemeClr val="bg1"/>
                </a:solidFill>
                <a:latin typeface="Calibri Light" panose="020F0302020204030204" pitchFamily="34" charset="0"/>
              </a:defRPr>
            </a:lvl1pPr>
          </a:lstStyle>
          <a:p>
            <a:pPr lvl="0" rtl="0"/>
            <a:r>
              <a:rPr lang="it-IT" noProof="0" dirty="0"/>
              <a:t>Fare clic per inserire il testo</a:t>
            </a:r>
          </a:p>
        </p:txBody>
      </p:sp>
      <p:sp>
        <p:nvSpPr>
          <p:cNvPr id="69" name="Segnaposto testo 14">
            <a:extLst>
              <a:ext uri="{FF2B5EF4-FFF2-40B4-BE49-F238E27FC236}">
                <a16:creationId xmlns:a16="http://schemas.microsoft.com/office/drawing/2014/main" id="{96C1DC7A-93B1-4894-AD2D-AC636AC3DABF}"/>
              </a:ext>
            </a:extLst>
          </p:cNvPr>
          <p:cNvSpPr>
            <a:spLocks noGrp="1"/>
          </p:cNvSpPr>
          <p:nvPr>
            <p:ph type="body" sz="quarter" idx="32" hasCustomPrompt="1"/>
          </p:nvPr>
        </p:nvSpPr>
        <p:spPr>
          <a:xfrm>
            <a:off x="4043647" y="4476140"/>
            <a:ext cx="495300" cy="904490"/>
          </a:xfrm>
          <a:prstGeom prst="rect">
            <a:avLst/>
          </a:prstGeom>
        </p:spPr>
        <p:txBody>
          <a:bodyPr rtlCol="0"/>
          <a:lstStyle>
            <a:lvl1pPr marL="0" indent="0" algn="ctr">
              <a:lnSpc>
                <a:spcPct val="125000"/>
              </a:lnSpc>
              <a:spcBef>
                <a:spcPts val="0"/>
              </a:spcBef>
              <a:buNone/>
              <a:defRPr lang="it-IT" sz="1200" cap="none" spc="0" baseline="0">
                <a:solidFill>
                  <a:schemeClr val="bg1"/>
                </a:solidFill>
                <a:latin typeface="Calibri Light" panose="020F0302020204030204" pitchFamily="34" charset="0"/>
              </a:defRPr>
            </a:lvl1pPr>
          </a:lstStyle>
          <a:p>
            <a:pPr lvl="0" rtl="0"/>
            <a:r>
              <a:rPr lang="it-IT" noProof="0" dirty="0"/>
              <a:t>Fare clic per inserire il testo</a:t>
            </a:r>
          </a:p>
        </p:txBody>
      </p:sp>
      <p:sp>
        <p:nvSpPr>
          <p:cNvPr id="70" name="Segnaposto testo 14">
            <a:extLst>
              <a:ext uri="{FF2B5EF4-FFF2-40B4-BE49-F238E27FC236}">
                <a16:creationId xmlns:a16="http://schemas.microsoft.com/office/drawing/2014/main" id="{872C35DC-A640-4C27-A87F-380E7440F3F2}"/>
              </a:ext>
            </a:extLst>
          </p:cNvPr>
          <p:cNvSpPr>
            <a:spLocks noGrp="1"/>
          </p:cNvSpPr>
          <p:nvPr>
            <p:ph type="body" sz="quarter" idx="33" hasCustomPrompt="1"/>
          </p:nvPr>
        </p:nvSpPr>
        <p:spPr>
          <a:xfrm>
            <a:off x="4833062" y="4476140"/>
            <a:ext cx="495300" cy="904490"/>
          </a:xfrm>
          <a:prstGeom prst="rect">
            <a:avLst/>
          </a:prstGeom>
        </p:spPr>
        <p:txBody>
          <a:bodyPr rtlCol="0"/>
          <a:lstStyle>
            <a:lvl1pPr marL="0" indent="0" algn="ctr">
              <a:lnSpc>
                <a:spcPct val="125000"/>
              </a:lnSpc>
              <a:spcBef>
                <a:spcPts val="0"/>
              </a:spcBef>
              <a:buNone/>
              <a:defRPr lang="it-IT" sz="1200" cap="none" spc="0" baseline="0">
                <a:solidFill>
                  <a:schemeClr val="bg1"/>
                </a:solidFill>
                <a:latin typeface="Calibri Light" panose="020F0302020204030204" pitchFamily="34" charset="0"/>
              </a:defRPr>
            </a:lvl1pPr>
          </a:lstStyle>
          <a:p>
            <a:pPr lvl="0" rtl="0"/>
            <a:r>
              <a:rPr lang="it-IT" noProof="0" dirty="0"/>
              <a:t>Fare clic per inserire il testo</a:t>
            </a:r>
          </a:p>
        </p:txBody>
      </p:sp>
      <p:sp>
        <p:nvSpPr>
          <p:cNvPr id="71" name="Segnaposto testo 14">
            <a:extLst>
              <a:ext uri="{FF2B5EF4-FFF2-40B4-BE49-F238E27FC236}">
                <a16:creationId xmlns:a16="http://schemas.microsoft.com/office/drawing/2014/main" id="{02969206-EA35-4C29-B0EB-3FF5636A8AB9}"/>
              </a:ext>
            </a:extLst>
          </p:cNvPr>
          <p:cNvSpPr>
            <a:spLocks noGrp="1"/>
          </p:cNvSpPr>
          <p:nvPr>
            <p:ph type="body" sz="quarter" idx="34" hasCustomPrompt="1"/>
          </p:nvPr>
        </p:nvSpPr>
        <p:spPr>
          <a:xfrm>
            <a:off x="5622477" y="4476140"/>
            <a:ext cx="495300" cy="904490"/>
          </a:xfrm>
          <a:prstGeom prst="rect">
            <a:avLst/>
          </a:prstGeom>
        </p:spPr>
        <p:txBody>
          <a:bodyPr rtlCol="0"/>
          <a:lstStyle>
            <a:lvl1pPr marL="0" indent="0" algn="ctr">
              <a:lnSpc>
                <a:spcPct val="125000"/>
              </a:lnSpc>
              <a:spcBef>
                <a:spcPts val="0"/>
              </a:spcBef>
              <a:buNone/>
              <a:defRPr lang="it-IT" sz="1200" cap="none" spc="0" baseline="0">
                <a:solidFill>
                  <a:schemeClr val="bg1"/>
                </a:solidFill>
                <a:latin typeface="Calibri Light" panose="020F0302020204030204" pitchFamily="34" charset="0"/>
              </a:defRPr>
            </a:lvl1pPr>
          </a:lstStyle>
          <a:p>
            <a:pPr lvl="0" rtl="0"/>
            <a:r>
              <a:rPr lang="it-IT" noProof="0" dirty="0"/>
              <a:t>Fare clic per inserire il testo</a:t>
            </a:r>
          </a:p>
        </p:txBody>
      </p:sp>
      <p:sp>
        <p:nvSpPr>
          <p:cNvPr id="72" name="Segnaposto testo 14">
            <a:extLst>
              <a:ext uri="{FF2B5EF4-FFF2-40B4-BE49-F238E27FC236}">
                <a16:creationId xmlns:a16="http://schemas.microsoft.com/office/drawing/2014/main" id="{79B642F3-327B-4AF1-85D8-5BE8BA286A17}"/>
              </a:ext>
            </a:extLst>
          </p:cNvPr>
          <p:cNvSpPr>
            <a:spLocks noGrp="1"/>
          </p:cNvSpPr>
          <p:nvPr>
            <p:ph type="body" sz="quarter" idx="35" hasCustomPrompt="1"/>
          </p:nvPr>
        </p:nvSpPr>
        <p:spPr>
          <a:xfrm>
            <a:off x="6411892" y="4476140"/>
            <a:ext cx="495300" cy="904490"/>
          </a:xfrm>
          <a:prstGeom prst="rect">
            <a:avLst/>
          </a:prstGeom>
        </p:spPr>
        <p:txBody>
          <a:bodyPr rtlCol="0"/>
          <a:lstStyle>
            <a:lvl1pPr marL="0" indent="0" algn="ctr">
              <a:lnSpc>
                <a:spcPct val="125000"/>
              </a:lnSpc>
              <a:spcBef>
                <a:spcPts val="0"/>
              </a:spcBef>
              <a:buNone/>
              <a:defRPr lang="it-IT" sz="1200" cap="none" spc="0" baseline="0">
                <a:solidFill>
                  <a:schemeClr val="bg1"/>
                </a:solidFill>
                <a:latin typeface="Calibri Light" panose="020F0302020204030204" pitchFamily="34" charset="0"/>
              </a:defRPr>
            </a:lvl1pPr>
          </a:lstStyle>
          <a:p>
            <a:pPr lvl="0" rtl="0"/>
            <a:r>
              <a:rPr lang="it-IT" noProof="0" dirty="0"/>
              <a:t>Fare clic per inserire il testo</a:t>
            </a:r>
          </a:p>
        </p:txBody>
      </p:sp>
      <p:sp>
        <p:nvSpPr>
          <p:cNvPr id="73" name="Segnaposto testo 14">
            <a:extLst>
              <a:ext uri="{FF2B5EF4-FFF2-40B4-BE49-F238E27FC236}">
                <a16:creationId xmlns:a16="http://schemas.microsoft.com/office/drawing/2014/main" id="{0D45BD78-6B19-4D6A-A164-2017ABC78369}"/>
              </a:ext>
            </a:extLst>
          </p:cNvPr>
          <p:cNvSpPr>
            <a:spLocks noGrp="1"/>
          </p:cNvSpPr>
          <p:nvPr>
            <p:ph type="body" sz="quarter" idx="36" hasCustomPrompt="1"/>
          </p:nvPr>
        </p:nvSpPr>
        <p:spPr>
          <a:xfrm>
            <a:off x="7201307" y="4476140"/>
            <a:ext cx="495300" cy="904490"/>
          </a:xfrm>
          <a:prstGeom prst="rect">
            <a:avLst/>
          </a:prstGeom>
        </p:spPr>
        <p:txBody>
          <a:bodyPr rtlCol="0"/>
          <a:lstStyle>
            <a:lvl1pPr marL="0" indent="0" algn="ctr">
              <a:lnSpc>
                <a:spcPct val="125000"/>
              </a:lnSpc>
              <a:spcBef>
                <a:spcPts val="0"/>
              </a:spcBef>
              <a:buNone/>
              <a:defRPr lang="it-IT" sz="1200" cap="none" spc="0" baseline="0">
                <a:solidFill>
                  <a:schemeClr val="bg1"/>
                </a:solidFill>
                <a:latin typeface="Calibri Light" panose="020F0302020204030204" pitchFamily="34" charset="0"/>
              </a:defRPr>
            </a:lvl1pPr>
          </a:lstStyle>
          <a:p>
            <a:pPr lvl="0" rtl="0"/>
            <a:r>
              <a:rPr lang="it-IT" noProof="0" dirty="0"/>
              <a:t>Fare clic per inserire il testo</a:t>
            </a:r>
          </a:p>
        </p:txBody>
      </p:sp>
      <p:sp>
        <p:nvSpPr>
          <p:cNvPr id="74" name="Segnaposto testo 14">
            <a:extLst>
              <a:ext uri="{FF2B5EF4-FFF2-40B4-BE49-F238E27FC236}">
                <a16:creationId xmlns:a16="http://schemas.microsoft.com/office/drawing/2014/main" id="{494676D6-C880-49A1-B83E-2D632934D666}"/>
              </a:ext>
            </a:extLst>
          </p:cNvPr>
          <p:cNvSpPr>
            <a:spLocks noGrp="1"/>
          </p:cNvSpPr>
          <p:nvPr>
            <p:ph type="body" sz="quarter" idx="37" hasCustomPrompt="1"/>
          </p:nvPr>
        </p:nvSpPr>
        <p:spPr>
          <a:xfrm>
            <a:off x="7990722" y="4476140"/>
            <a:ext cx="495300" cy="904490"/>
          </a:xfrm>
          <a:prstGeom prst="rect">
            <a:avLst/>
          </a:prstGeom>
        </p:spPr>
        <p:txBody>
          <a:bodyPr rtlCol="0"/>
          <a:lstStyle>
            <a:lvl1pPr marL="0" indent="0" algn="ctr">
              <a:lnSpc>
                <a:spcPct val="125000"/>
              </a:lnSpc>
              <a:spcBef>
                <a:spcPts val="0"/>
              </a:spcBef>
              <a:buNone/>
              <a:defRPr lang="it-IT" sz="1200" cap="none" spc="0" baseline="0">
                <a:solidFill>
                  <a:schemeClr val="bg1"/>
                </a:solidFill>
                <a:latin typeface="Calibri Light" panose="020F0302020204030204" pitchFamily="34" charset="0"/>
              </a:defRPr>
            </a:lvl1pPr>
          </a:lstStyle>
          <a:p>
            <a:pPr lvl="0" rtl="0"/>
            <a:r>
              <a:rPr lang="it-IT" noProof="0" dirty="0"/>
              <a:t>Fare clic per inserire il testo</a:t>
            </a:r>
          </a:p>
        </p:txBody>
      </p:sp>
      <p:sp>
        <p:nvSpPr>
          <p:cNvPr id="75" name="Segnaposto testo 14">
            <a:extLst>
              <a:ext uri="{FF2B5EF4-FFF2-40B4-BE49-F238E27FC236}">
                <a16:creationId xmlns:a16="http://schemas.microsoft.com/office/drawing/2014/main" id="{0C07048D-5DEB-4348-8A16-DB77BE49097C}"/>
              </a:ext>
            </a:extLst>
          </p:cNvPr>
          <p:cNvSpPr>
            <a:spLocks noGrp="1"/>
          </p:cNvSpPr>
          <p:nvPr>
            <p:ph type="body" sz="quarter" idx="38" hasCustomPrompt="1"/>
          </p:nvPr>
        </p:nvSpPr>
        <p:spPr>
          <a:xfrm>
            <a:off x="8780137" y="4476140"/>
            <a:ext cx="495300" cy="904490"/>
          </a:xfrm>
          <a:prstGeom prst="rect">
            <a:avLst/>
          </a:prstGeom>
        </p:spPr>
        <p:txBody>
          <a:bodyPr rtlCol="0"/>
          <a:lstStyle>
            <a:lvl1pPr marL="0" indent="0" algn="ctr">
              <a:lnSpc>
                <a:spcPct val="125000"/>
              </a:lnSpc>
              <a:spcBef>
                <a:spcPts val="0"/>
              </a:spcBef>
              <a:buNone/>
              <a:defRPr lang="it-IT" sz="1200" cap="none" spc="0" baseline="0">
                <a:solidFill>
                  <a:schemeClr val="bg1"/>
                </a:solidFill>
                <a:latin typeface="Calibri Light" panose="020F0302020204030204" pitchFamily="34" charset="0"/>
              </a:defRPr>
            </a:lvl1pPr>
          </a:lstStyle>
          <a:p>
            <a:pPr lvl="0" rtl="0"/>
            <a:r>
              <a:rPr lang="it-IT" noProof="0" dirty="0"/>
              <a:t>Fare clic per inserire il testo</a:t>
            </a:r>
          </a:p>
        </p:txBody>
      </p:sp>
      <p:sp>
        <p:nvSpPr>
          <p:cNvPr id="76" name="Segnaposto testo 14">
            <a:extLst>
              <a:ext uri="{FF2B5EF4-FFF2-40B4-BE49-F238E27FC236}">
                <a16:creationId xmlns:a16="http://schemas.microsoft.com/office/drawing/2014/main" id="{DCED3D6A-EF8C-4F42-B23B-30ED2C33EAB6}"/>
              </a:ext>
            </a:extLst>
          </p:cNvPr>
          <p:cNvSpPr>
            <a:spLocks noGrp="1"/>
          </p:cNvSpPr>
          <p:nvPr>
            <p:ph type="body" sz="quarter" idx="39" hasCustomPrompt="1"/>
          </p:nvPr>
        </p:nvSpPr>
        <p:spPr>
          <a:xfrm>
            <a:off x="9569552" y="4476140"/>
            <a:ext cx="495300" cy="904490"/>
          </a:xfrm>
          <a:prstGeom prst="rect">
            <a:avLst/>
          </a:prstGeom>
        </p:spPr>
        <p:txBody>
          <a:bodyPr rtlCol="0"/>
          <a:lstStyle>
            <a:lvl1pPr marL="0" indent="0" algn="ctr">
              <a:lnSpc>
                <a:spcPct val="125000"/>
              </a:lnSpc>
              <a:spcBef>
                <a:spcPts val="0"/>
              </a:spcBef>
              <a:buNone/>
              <a:defRPr lang="it-IT" sz="1200" cap="none" spc="0" baseline="0">
                <a:solidFill>
                  <a:schemeClr val="bg1"/>
                </a:solidFill>
                <a:latin typeface="Calibri Light" panose="020F0302020204030204" pitchFamily="34" charset="0"/>
              </a:defRPr>
            </a:lvl1pPr>
          </a:lstStyle>
          <a:p>
            <a:pPr lvl="0" rtl="0"/>
            <a:r>
              <a:rPr lang="it-IT" noProof="0" dirty="0"/>
              <a:t>Fare clic per inserire il testo</a:t>
            </a:r>
          </a:p>
        </p:txBody>
      </p:sp>
      <p:sp>
        <p:nvSpPr>
          <p:cNvPr id="77" name="Segnaposto testo 14">
            <a:extLst>
              <a:ext uri="{FF2B5EF4-FFF2-40B4-BE49-F238E27FC236}">
                <a16:creationId xmlns:a16="http://schemas.microsoft.com/office/drawing/2014/main" id="{E966B469-8508-4732-8A0A-58429BD0E7BE}"/>
              </a:ext>
            </a:extLst>
          </p:cNvPr>
          <p:cNvSpPr>
            <a:spLocks noGrp="1"/>
          </p:cNvSpPr>
          <p:nvPr>
            <p:ph type="body" sz="quarter" idx="40" hasCustomPrompt="1"/>
          </p:nvPr>
        </p:nvSpPr>
        <p:spPr>
          <a:xfrm>
            <a:off x="10358963" y="4476140"/>
            <a:ext cx="495300" cy="904490"/>
          </a:xfrm>
          <a:prstGeom prst="rect">
            <a:avLst/>
          </a:prstGeom>
        </p:spPr>
        <p:txBody>
          <a:bodyPr rtlCol="0"/>
          <a:lstStyle>
            <a:lvl1pPr marL="0" indent="0" algn="ctr">
              <a:lnSpc>
                <a:spcPct val="125000"/>
              </a:lnSpc>
              <a:spcBef>
                <a:spcPts val="0"/>
              </a:spcBef>
              <a:buNone/>
              <a:defRPr lang="it-IT" sz="1200" cap="none" spc="0" baseline="0">
                <a:solidFill>
                  <a:schemeClr val="bg1"/>
                </a:solidFill>
                <a:latin typeface="Calibri Light" panose="020F0302020204030204" pitchFamily="34" charset="0"/>
              </a:defRPr>
            </a:lvl1pPr>
          </a:lstStyle>
          <a:p>
            <a:pPr lvl="0" rtl="0"/>
            <a:r>
              <a:rPr lang="it-IT" noProof="0" dirty="0"/>
              <a:t>Fare clic per inserire il testo</a:t>
            </a:r>
          </a:p>
        </p:txBody>
      </p:sp>
      <p:grpSp>
        <p:nvGrpSpPr>
          <p:cNvPr id="101" name="Gruppo 100">
            <a:extLst>
              <a:ext uri="{FF2B5EF4-FFF2-40B4-BE49-F238E27FC236}">
                <a16:creationId xmlns:a16="http://schemas.microsoft.com/office/drawing/2014/main" id="{97A40874-7B89-4A5D-9562-21D6994C3946}"/>
              </a:ext>
              <a:ext uri="{C183D7F6-B498-43B3-948B-1728B52AA6E4}">
                <adec:decorative xmlns:adec="http://schemas.microsoft.com/office/drawing/2017/decorative" val="1"/>
              </a:ext>
            </a:extLst>
          </p:cNvPr>
          <p:cNvGrpSpPr/>
          <p:nvPr userDrawn="1"/>
        </p:nvGrpSpPr>
        <p:grpSpPr>
          <a:xfrm>
            <a:off x="2010137" y="4391183"/>
            <a:ext cx="8510121" cy="0"/>
            <a:chOff x="1504814" y="2488864"/>
            <a:chExt cx="8510121" cy="0"/>
          </a:xfrm>
        </p:grpSpPr>
        <p:cxnSp>
          <p:nvCxnSpPr>
            <p:cNvPr id="102" name="Connettore diritto 101">
              <a:extLst>
                <a:ext uri="{FF2B5EF4-FFF2-40B4-BE49-F238E27FC236}">
                  <a16:creationId xmlns:a16="http://schemas.microsoft.com/office/drawing/2014/main" id="{32860379-5BA3-4D4F-BAC0-C7783F7552D4}"/>
                </a:ext>
              </a:extLst>
            </p:cNvPr>
            <p:cNvCxnSpPr>
              <a:cxnSpLocks/>
            </p:cNvCxnSpPr>
            <p:nvPr userDrawn="1"/>
          </p:nvCxnSpPr>
          <p:spPr>
            <a:xfrm>
              <a:off x="1504814"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3" name="Connettore diritto 102">
              <a:extLst>
                <a:ext uri="{FF2B5EF4-FFF2-40B4-BE49-F238E27FC236}">
                  <a16:creationId xmlns:a16="http://schemas.microsoft.com/office/drawing/2014/main" id="{DF221EBE-F43A-48CE-8E3D-D0777E2424C4}"/>
                </a:ext>
              </a:extLst>
            </p:cNvPr>
            <p:cNvCxnSpPr>
              <a:cxnSpLocks/>
            </p:cNvCxnSpPr>
            <p:nvPr userDrawn="1"/>
          </p:nvCxnSpPr>
          <p:spPr>
            <a:xfrm>
              <a:off x="2301137"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4" name="Connettore diritto 103">
              <a:extLst>
                <a:ext uri="{FF2B5EF4-FFF2-40B4-BE49-F238E27FC236}">
                  <a16:creationId xmlns:a16="http://schemas.microsoft.com/office/drawing/2014/main" id="{C70DFAA8-4E1B-45F7-B640-2C00AAC65BA3}"/>
                </a:ext>
              </a:extLst>
            </p:cNvPr>
            <p:cNvCxnSpPr>
              <a:cxnSpLocks/>
            </p:cNvCxnSpPr>
            <p:nvPr userDrawn="1"/>
          </p:nvCxnSpPr>
          <p:spPr>
            <a:xfrm>
              <a:off x="3083776"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5" name="Connettore diritto 104">
              <a:extLst>
                <a:ext uri="{FF2B5EF4-FFF2-40B4-BE49-F238E27FC236}">
                  <a16:creationId xmlns:a16="http://schemas.microsoft.com/office/drawing/2014/main" id="{067A42DA-2625-4CA8-AEC6-2FBCF01A9278}"/>
                </a:ext>
              </a:extLst>
            </p:cNvPr>
            <p:cNvCxnSpPr>
              <a:cxnSpLocks/>
            </p:cNvCxnSpPr>
            <p:nvPr userDrawn="1"/>
          </p:nvCxnSpPr>
          <p:spPr>
            <a:xfrm>
              <a:off x="3880099"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6" name="Connettore diritto 105">
              <a:extLst>
                <a:ext uri="{FF2B5EF4-FFF2-40B4-BE49-F238E27FC236}">
                  <a16:creationId xmlns:a16="http://schemas.microsoft.com/office/drawing/2014/main" id="{89B3F7FF-9011-4E3D-9DA2-C144F9B7A5EB}"/>
                </a:ext>
              </a:extLst>
            </p:cNvPr>
            <p:cNvCxnSpPr>
              <a:cxnSpLocks/>
            </p:cNvCxnSpPr>
            <p:nvPr userDrawn="1"/>
          </p:nvCxnSpPr>
          <p:spPr>
            <a:xfrm>
              <a:off x="4655896"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7" name="Connettore diritto 106">
              <a:extLst>
                <a:ext uri="{FF2B5EF4-FFF2-40B4-BE49-F238E27FC236}">
                  <a16:creationId xmlns:a16="http://schemas.microsoft.com/office/drawing/2014/main" id="{30EEA406-B4BE-4A22-9879-A86700556BEA}"/>
                </a:ext>
              </a:extLst>
            </p:cNvPr>
            <p:cNvCxnSpPr>
              <a:cxnSpLocks/>
            </p:cNvCxnSpPr>
            <p:nvPr userDrawn="1"/>
          </p:nvCxnSpPr>
          <p:spPr>
            <a:xfrm>
              <a:off x="5452219"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8" name="Connettore diritto 107">
              <a:extLst>
                <a:ext uri="{FF2B5EF4-FFF2-40B4-BE49-F238E27FC236}">
                  <a16:creationId xmlns:a16="http://schemas.microsoft.com/office/drawing/2014/main" id="{F5F5190B-A9FA-4925-81A3-8AF19F70933F}"/>
                </a:ext>
              </a:extLst>
            </p:cNvPr>
            <p:cNvCxnSpPr>
              <a:cxnSpLocks/>
            </p:cNvCxnSpPr>
            <p:nvPr userDrawn="1"/>
          </p:nvCxnSpPr>
          <p:spPr>
            <a:xfrm>
              <a:off x="6234858"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9" name="Connettore diritto 108">
              <a:extLst>
                <a:ext uri="{FF2B5EF4-FFF2-40B4-BE49-F238E27FC236}">
                  <a16:creationId xmlns:a16="http://schemas.microsoft.com/office/drawing/2014/main" id="{93F58E8B-B6D9-46C2-95B1-755AD7B02890}"/>
                </a:ext>
              </a:extLst>
            </p:cNvPr>
            <p:cNvCxnSpPr>
              <a:cxnSpLocks/>
            </p:cNvCxnSpPr>
            <p:nvPr userDrawn="1"/>
          </p:nvCxnSpPr>
          <p:spPr>
            <a:xfrm>
              <a:off x="7031181"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0" name="Connettore diritto 109">
              <a:extLst>
                <a:ext uri="{FF2B5EF4-FFF2-40B4-BE49-F238E27FC236}">
                  <a16:creationId xmlns:a16="http://schemas.microsoft.com/office/drawing/2014/main" id="{46BED819-4195-456A-8507-0CC09BDCFEDE}"/>
                </a:ext>
              </a:extLst>
            </p:cNvPr>
            <p:cNvCxnSpPr>
              <a:cxnSpLocks/>
            </p:cNvCxnSpPr>
            <p:nvPr userDrawn="1"/>
          </p:nvCxnSpPr>
          <p:spPr>
            <a:xfrm>
              <a:off x="7813820"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1" name="Connettore diritto 110">
              <a:extLst>
                <a:ext uri="{FF2B5EF4-FFF2-40B4-BE49-F238E27FC236}">
                  <a16:creationId xmlns:a16="http://schemas.microsoft.com/office/drawing/2014/main" id="{23541D3E-8275-4522-81E7-C83B829D83C1}"/>
                </a:ext>
              </a:extLst>
            </p:cNvPr>
            <p:cNvCxnSpPr>
              <a:cxnSpLocks/>
            </p:cNvCxnSpPr>
            <p:nvPr userDrawn="1"/>
          </p:nvCxnSpPr>
          <p:spPr>
            <a:xfrm>
              <a:off x="8610143"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2" name="Connettore diritto 111">
              <a:extLst>
                <a:ext uri="{FF2B5EF4-FFF2-40B4-BE49-F238E27FC236}">
                  <a16:creationId xmlns:a16="http://schemas.microsoft.com/office/drawing/2014/main" id="{6CD34DF1-D500-4560-A303-92050A81120A}"/>
                </a:ext>
              </a:extLst>
            </p:cNvPr>
            <p:cNvCxnSpPr>
              <a:cxnSpLocks/>
            </p:cNvCxnSpPr>
            <p:nvPr userDrawn="1"/>
          </p:nvCxnSpPr>
          <p:spPr>
            <a:xfrm>
              <a:off x="9399625"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2" name="Segnaposto piè di pagina 15">
            <a:extLst>
              <a:ext uri="{FF2B5EF4-FFF2-40B4-BE49-F238E27FC236}">
                <a16:creationId xmlns:a16="http://schemas.microsoft.com/office/drawing/2014/main" id="{47D7FFC8-D319-4F8D-9F95-39BB21C0EEF6}"/>
              </a:ext>
            </a:extLst>
          </p:cNvPr>
          <p:cNvSpPr>
            <a:spLocks noGrp="1"/>
          </p:cNvSpPr>
          <p:nvPr>
            <p:ph type="ftr" sz="quarter" idx="3"/>
          </p:nvPr>
        </p:nvSpPr>
        <p:spPr>
          <a:xfrm rot="5400000">
            <a:off x="10541127" y="1408176"/>
            <a:ext cx="2770499" cy="365125"/>
          </a:xfrm>
          <a:prstGeom prst="rect">
            <a:avLst/>
          </a:prstGeom>
        </p:spPr>
        <p:txBody>
          <a:bodyPr rtlCol="0" anchor="ctr"/>
          <a:lstStyle>
            <a:lvl1pPr algn="r">
              <a:defRPr lang="it-IT" sz="900" cap="all" spc="400" baseline="0">
                <a:solidFill>
                  <a:schemeClr val="bg1"/>
                </a:solidFill>
                <a:latin typeface="Century Gothic" panose="020B0502020202020204" pitchFamily="34" charset="0"/>
              </a:defRPr>
            </a:lvl1pPr>
          </a:lstStyle>
          <a:p>
            <a:r>
              <a:rPr lang="it-IT" dirty="0"/>
              <a:t>TITOLO PRESENTAZIONE</a:t>
            </a:r>
          </a:p>
        </p:txBody>
      </p:sp>
      <p:sp>
        <p:nvSpPr>
          <p:cNvPr id="13" name="Segnaposto numero diapositiva 16">
            <a:extLst>
              <a:ext uri="{FF2B5EF4-FFF2-40B4-BE49-F238E27FC236}">
                <a16:creationId xmlns:a16="http://schemas.microsoft.com/office/drawing/2014/main" id="{8DDD48EC-9DE8-4C43-881A-2597A1DDE271}"/>
              </a:ext>
            </a:extLst>
          </p:cNvPr>
          <p:cNvSpPr>
            <a:spLocks noGrp="1"/>
          </p:cNvSpPr>
          <p:nvPr>
            <p:ph type="sldNum" sz="quarter" idx="4"/>
          </p:nvPr>
        </p:nvSpPr>
        <p:spPr>
          <a:xfrm>
            <a:off x="11519019" y="3164804"/>
            <a:ext cx="545911" cy="580029"/>
          </a:xfrm>
          <a:prstGeom prst="rect">
            <a:avLst/>
          </a:prstGeom>
        </p:spPr>
        <p:txBody>
          <a:bodyPr rtlCol="0" anchor="ctr"/>
          <a:lstStyle>
            <a:lvl1pPr algn="r">
              <a:defRPr lang="it-IT" sz="1600">
                <a:solidFill>
                  <a:schemeClr val="accent6"/>
                </a:solidFill>
                <a:latin typeface="Calibri Light" panose="020F0302020204030204" pitchFamily="34" charset="0"/>
              </a:defRPr>
            </a:lvl1pPr>
          </a:lstStyle>
          <a:p>
            <a:pPr>
              <a:defRPr lang="it-IT"/>
            </a:pPr>
            <a:fld id="{8D1FC6F8-0BCD-47E9-9C64-690771D9C143}" type="slidenum">
              <a:rPr lang="it-IT" smtClean="0"/>
              <a:pPr>
                <a:defRPr lang="it-IT"/>
              </a:pPr>
              <a:t>‹N›</a:t>
            </a:fld>
            <a:endParaRPr lang="it-IT" dirty="0"/>
          </a:p>
        </p:txBody>
      </p:sp>
      <p:sp>
        <p:nvSpPr>
          <p:cNvPr id="14" name="Segnaposto data 14">
            <a:extLst>
              <a:ext uri="{FF2B5EF4-FFF2-40B4-BE49-F238E27FC236}">
                <a16:creationId xmlns:a16="http://schemas.microsoft.com/office/drawing/2014/main" id="{650B4D37-2FE8-4F27-8951-CF9D947DBAC5}"/>
              </a:ext>
            </a:extLst>
          </p:cNvPr>
          <p:cNvSpPr>
            <a:spLocks noGrp="1"/>
          </p:cNvSpPr>
          <p:nvPr>
            <p:ph type="dt" sz="half" idx="2"/>
          </p:nvPr>
        </p:nvSpPr>
        <p:spPr>
          <a:xfrm rot="5400000">
            <a:off x="10595991" y="5074920"/>
            <a:ext cx="2647667" cy="365125"/>
          </a:xfrm>
          <a:prstGeom prst="rect">
            <a:avLst/>
          </a:prstGeom>
        </p:spPr>
        <p:txBody>
          <a:bodyPr rtlCol="0" anchor="ctr"/>
          <a:lstStyle>
            <a:lvl1pPr>
              <a:defRPr lang="it-IT" sz="900" spc="400" baseline="0">
                <a:solidFill>
                  <a:schemeClr val="bg1"/>
                </a:solidFill>
                <a:latin typeface="Century Gothic" panose="020B0502020202020204" pitchFamily="34" charset="0"/>
              </a:defRPr>
            </a:lvl1pPr>
          </a:lstStyle>
          <a:p>
            <a:pPr>
              <a:defRPr lang="it-IT"/>
            </a:pPr>
            <a:r>
              <a:rPr lang="it-IT" cap="all" dirty="0"/>
              <a:t>21 maggio 20XX</a:t>
            </a:r>
          </a:p>
        </p:txBody>
      </p:sp>
    </p:spTree>
    <p:extLst>
      <p:ext uri="{BB962C8B-B14F-4D97-AF65-F5344CB8AC3E}">
        <p14:creationId xmlns:p14="http://schemas.microsoft.com/office/powerpoint/2010/main" val="169154813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ati finanziari">
    <p:spTree>
      <p:nvGrpSpPr>
        <p:cNvPr id="1" name=""/>
        <p:cNvGrpSpPr/>
        <p:nvPr/>
      </p:nvGrpSpPr>
      <p:grpSpPr>
        <a:xfrm>
          <a:off x="0" y="0"/>
          <a:ext cx="0" cy="0"/>
          <a:chOff x="0" y="0"/>
          <a:chExt cx="0" cy="0"/>
        </a:xfrm>
      </p:grpSpPr>
      <p:pic>
        <p:nvPicPr>
          <p:cNvPr id="18" name="Elemento grafico 17">
            <a:extLst>
              <a:ext uri="{FF2B5EF4-FFF2-40B4-BE49-F238E27FC236}">
                <a16:creationId xmlns:a16="http://schemas.microsoft.com/office/drawing/2014/main" id="{0ADA1982-C216-4747-ACCC-39BC3F50B10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2" name="Titolo 1">
            <a:extLst>
              <a:ext uri="{FF2B5EF4-FFF2-40B4-BE49-F238E27FC236}">
                <a16:creationId xmlns:a16="http://schemas.microsoft.com/office/drawing/2014/main" id="{FFCD2AA7-E8A5-43C8-A284-AB4951189DBB}"/>
              </a:ext>
            </a:extLst>
          </p:cNvPr>
          <p:cNvSpPr>
            <a:spLocks noGrp="1"/>
          </p:cNvSpPr>
          <p:nvPr>
            <p:ph type="title" hasCustomPrompt="1"/>
          </p:nvPr>
        </p:nvSpPr>
        <p:spPr>
          <a:xfrm>
            <a:off x="692949" y="527542"/>
            <a:ext cx="6922876" cy="687834"/>
          </a:xfrm>
          <a:prstGeom prst="rect">
            <a:avLst/>
          </a:prstGeom>
        </p:spPr>
        <p:txBody>
          <a:bodyPr rtlCol="0"/>
          <a:lstStyle>
            <a:lvl1pPr>
              <a:defRPr lang="it-IT" sz="2800" b="1" cap="all" spc="400" baseline="0">
                <a:solidFill>
                  <a:schemeClr val="bg1"/>
                </a:solidFill>
                <a:latin typeface="Century Gothic" panose="020B0502020202020204" pitchFamily="34" charset="0"/>
              </a:defRPr>
            </a:lvl1pPr>
          </a:lstStyle>
          <a:p>
            <a:pPr rtl="0"/>
            <a:r>
              <a:rPr lang="it-IT" noProof="0" dirty="0"/>
              <a:t>Fare clic per inserire il titolo</a:t>
            </a:r>
          </a:p>
        </p:txBody>
      </p:sp>
      <p:sp>
        <p:nvSpPr>
          <p:cNvPr id="4" name="Segnaposto contenuto 3">
            <a:extLst>
              <a:ext uri="{FF2B5EF4-FFF2-40B4-BE49-F238E27FC236}">
                <a16:creationId xmlns:a16="http://schemas.microsoft.com/office/drawing/2014/main" id="{D1D681FF-F6BE-41D5-AE6C-B4110384B0F4}"/>
              </a:ext>
            </a:extLst>
          </p:cNvPr>
          <p:cNvSpPr>
            <a:spLocks noGrp="1"/>
          </p:cNvSpPr>
          <p:nvPr>
            <p:ph sz="quarter" idx="10" hasCustomPrompt="1"/>
          </p:nvPr>
        </p:nvSpPr>
        <p:spPr>
          <a:xfrm>
            <a:off x="693738" y="1128713"/>
            <a:ext cx="7654925" cy="5068887"/>
          </a:xfrm>
          <a:prstGeom prst="rect">
            <a:avLst/>
          </a:prstGeom>
        </p:spPr>
        <p:txBody>
          <a:bodyPr rtlCol="0"/>
          <a:lstStyle>
            <a:lvl1pPr>
              <a:defRPr lang="it-IT">
                <a:solidFill>
                  <a:schemeClr val="bg1"/>
                </a:solidFill>
                <a:latin typeface="Calibri Light" panose="020F0302020204030204" pitchFamily="34" charset="0"/>
              </a:defRPr>
            </a:lvl1pPr>
            <a:lvl2pPr>
              <a:defRPr lang="it-IT">
                <a:solidFill>
                  <a:schemeClr val="bg1"/>
                </a:solidFill>
                <a:latin typeface="Calibri Light" panose="020F0302020204030204" pitchFamily="34" charset="0"/>
              </a:defRPr>
            </a:lvl2pPr>
            <a:lvl3pPr>
              <a:defRPr lang="it-IT">
                <a:solidFill>
                  <a:schemeClr val="bg1"/>
                </a:solidFill>
                <a:latin typeface="Calibri Light" panose="020F0302020204030204" pitchFamily="34" charset="0"/>
              </a:defRPr>
            </a:lvl3pPr>
            <a:lvl4pPr>
              <a:defRPr lang="it-IT">
                <a:solidFill>
                  <a:schemeClr val="bg1"/>
                </a:solidFill>
                <a:latin typeface="Calibri Light" panose="020F0302020204030204" pitchFamily="34" charset="0"/>
              </a:defRPr>
            </a:lvl4pPr>
            <a:lvl5pPr>
              <a:defRPr lang="it-IT">
                <a:solidFill>
                  <a:schemeClr val="bg1"/>
                </a:solidFill>
                <a:latin typeface="Calibri Light" panose="020F0302020204030204" pitchFamily="34" charset="0"/>
              </a:defRPr>
            </a:lvl5pPr>
          </a:lstStyle>
          <a:p>
            <a:pPr lvl="0" rtl="0"/>
            <a:r>
              <a:rPr lang="it-IT" noProof="0" dirty="0"/>
              <a:t>Fare clic per modificare lo stile del titolo</a:t>
            </a:r>
          </a:p>
          <a:p>
            <a:pPr lvl="1" rtl="0"/>
            <a:r>
              <a:rPr lang="it-IT" noProof="0" dirty="0"/>
              <a:t>Secondo livello</a:t>
            </a:r>
          </a:p>
          <a:p>
            <a:pPr lvl="2" rtl="0"/>
            <a:r>
              <a:rPr lang="it-IT" noProof="0" dirty="0"/>
              <a:t>Terzo livello</a:t>
            </a:r>
          </a:p>
          <a:p>
            <a:pPr lvl="3" rtl="0"/>
            <a:r>
              <a:rPr lang="it-IT" noProof="0" dirty="0"/>
              <a:t>Quarto livello</a:t>
            </a:r>
          </a:p>
          <a:p>
            <a:pPr lvl="4" rtl="0"/>
            <a:r>
              <a:rPr lang="it-IT" noProof="0" dirty="0"/>
              <a:t>Quinto livello</a:t>
            </a:r>
          </a:p>
        </p:txBody>
      </p:sp>
      <p:sp>
        <p:nvSpPr>
          <p:cNvPr id="12" name="Segnaposto piè di pagina 15">
            <a:extLst>
              <a:ext uri="{FF2B5EF4-FFF2-40B4-BE49-F238E27FC236}">
                <a16:creationId xmlns:a16="http://schemas.microsoft.com/office/drawing/2014/main" id="{A60E8AF0-85D7-4035-8301-57B3B4977F94}"/>
              </a:ext>
            </a:extLst>
          </p:cNvPr>
          <p:cNvSpPr>
            <a:spLocks noGrp="1"/>
          </p:cNvSpPr>
          <p:nvPr>
            <p:ph type="ftr" sz="quarter" idx="3"/>
          </p:nvPr>
        </p:nvSpPr>
        <p:spPr>
          <a:xfrm rot="5400000">
            <a:off x="10541127" y="1408176"/>
            <a:ext cx="2770499" cy="365125"/>
          </a:xfrm>
          <a:prstGeom prst="rect">
            <a:avLst/>
          </a:prstGeom>
        </p:spPr>
        <p:txBody>
          <a:bodyPr rtlCol="0" anchor="ctr"/>
          <a:lstStyle>
            <a:lvl1pPr algn="r">
              <a:defRPr lang="it-IT" sz="900" cap="all" spc="400" baseline="0">
                <a:solidFill>
                  <a:schemeClr val="bg1"/>
                </a:solidFill>
                <a:effectLst>
                  <a:outerShdw blurRad="38100" dist="38100" dir="2700000" algn="tl">
                    <a:srgbClr val="000000">
                      <a:alpha val="43137"/>
                    </a:srgbClr>
                  </a:outerShdw>
                </a:effectLst>
                <a:latin typeface="Century Gothic" panose="020B0502020202020204" pitchFamily="34" charset="0"/>
              </a:defRPr>
            </a:lvl1pPr>
          </a:lstStyle>
          <a:p>
            <a:r>
              <a:rPr lang="it-IT" dirty="0"/>
              <a:t>TITOLO PRESENTAZIONE</a:t>
            </a:r>
          </a:p>
        </p:txBody>
      </p:sp>
      <p:sp>
        <p:nvSpPr>
          <p:cNvPr id="13" name="Segnaposto numero diapositiva 16">
            <a:extLst>
              <a:ext uri="{FF2B5EF4-FFF2-40B4-BE49-F238E27FC236}">
                <a16:creationId xmlns:a16="http://schemas.microsoft.com/office/drawing/2014/main" id="{481785BD-DC42-4BBE-8C62-BCE6F0EA47BD}"/>
              </a:ext>
            </a:extLst>
          </p:cNvPr>
          <p:cNvSpPr>
            <a:spLocks noGrp="1"/>
          </p:cNvSpPr>
          <p:nvPr>
            <p:ph type="sldNum" sz="quarter" idx="4"/>
          </p:nvPr>
        </p:nvSpPr>
        <p:spPr>
          <a:xfrm>
            <a:off x="11519019" y="3164804"/>
            <a:ext cx="545911" cy="580029"/>
          </a:xfrm>
          <a:prstGeom prst="rect">
            <a:avLst/>
          </a:prstGeom>
        </p:spPr>
        <p:txBody>
          <a:bodyPr rtlCol="0" anchor="ctr"/>
          <a:lstStyle>
            <a:lvl1pPr algn="r">
              <a:defRPr lang="it-IT" sz="1600">
                <a:solidFill>
                  <a:schemeClr val="accent1"/>
                </a:solidFill>
                <a:effectLst>
                  <a:outerShdw blurRad="38100" dist="38100" dir="2700000" algn="tl">
                    <a:srgbClr val="000000">
                      <a:alpha val="43137"/>
                    </a:srgbClr>
                  </a:outerShdw>
                </a:effectLst>
                <a:latin typeface="Calibri Light" panose="020F0302020204030204" pitchFamily="34" charset="0"/>
              </a:defRPr>
            </a:lvl1pPr>
          </a:lstStyle>
          <a:p>
            <a:pPr>
              <a:defRPr lang="it-IT"/>
            </a:pPr>
            <a:fld id="{8D1FC6F8-0BCD-47E9-9C64-690771D9C143}" type="slidenum">
              <a:rPr lang="it-IT" smtClean="0"/>
              <a:pPr>
                <a:defRPr lang="it-IT"/>
              </a:pPr>
              <a:t>‹N›</a:t>
            </a:fld>
            <a:endParaRPr lang="it-IT" dirty="0"/>
          </a:p>
        </p:txBody>
      </p:sp>
      <p:sp>
        <p:nvSpPr>
          <p:cNvPr id="14" name="Segnaposto data 14">
            <a:extLst>
              <a:ext uri="{FF2B5EF4-FFF2-40B4-BE49-F238E27FC236}">
                <a16:creationId xmlns:a16="http://schemas.microsoft.com/office/drawing/2014/main" id="{E7886D57-8CCD-43A4-AA49-E96D2EE3EB83}"/>
              </a:ext>
            </a:extLst>
          </p:cNvPr>
          <p:cNvSpPr>
            <a:spLocks noGrp="1"/>
          </p:cNvSpPr>
          <p:nvPr>
            <p:ph type="dt" sz="half" idx="2"/>
          </p:nvPr>
        </p:nvSpPr>
        <p:spPr>
          <a:xfrm rot="5400000">
            <a:off x="10595991" y="5074920"/>
            <a:ext cx="2647667" cy="365125"/>
          </a:xfrm>
          <a:prstGeom prst="rect">
            <a:avLst/>
          </a:prstGeom>
        </p:spPr>
        <p:txBody>
          <a:bodyPr rtlCol="0" anchor="ctr"/>
          <a:lstStyle>
            <a:lvl1pPr>
              <a:defRPr lang="it-IT" sz="900" spc="400" baseline="0">
                <a:solidFill>
                  <a:schemeClr val="bg1"/>
                </a:solidFill>
                <a:effectLst>
                  <a:outerShdw blurRad="38100" dist="38100" dir="2700000" algn="tl">
                    <a:srgbClr val="000000">
                      <a:alpha val="43137"/>
                    </a:srgbClr>
                  </a:outerShdw>
                </a:effectLst>
                <a:latin typeface="Century Gothic" panose="020B0502020202020204" pitchFamily="34" charset="0"/>
              </a:defRPr>
            </a:lvl1pPr>
          </a:lstStyle>
          <a:p>
            <a:pPr>
              <a:defRPr lang="it-IT"/>
            </a:pPr>
            <a:r>
              <a:rPr lang="it-IT" cap="all" dirty="0"/>
              <a:t>21 maggio 20XX</a:t>
            </a:r>
          </a:p>
        </p:txBody>
      </p:sp>
    </p:spTree>
    <p:extLst>
      <p:ext uri="{BB962C8B-B14F-4D97-AF65-F5344CB8AC3E}">
        <p14:creationId xmlns:p14="http://schemas.microsoft.com/office/powerpoint/2010/main" val="103679103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Incontra il nostro team 4-Up">
    <p:spTree>
      <p:nvGrpSpPr>
        <p:cNvPr id="1" name=""/>
        <p:cNvGrpSpPr/>
        <p:nvPr/>
      </p:nvGrpSpPr>
      <p:grpSpPr>
        <a:xfrm>
          <a:off x="0" y="0"/>
          <a:ext cx="0" cy="0"/>
          <a:chOff x="0" y="0"/>
          <a:chExt cx="0" cy="0"/>
        </a:xfrm>
      </p:grpSpPr>
      <p:pic>
        <p:nvPicPr>
          <p:cNvPr id="3" name="Elemento grafico 2">
            <a:extLst>
              <a:ext uri="{FF2B5EF4-FFF2-40B4-BE49-F238E27FC236}">
                <a16:creationId xmlns:a16="http://schemas.microsoft.com/office/drawing/2014/main" id="{6F8B9974-85ED-46AA-8617-AC54C847B6B1}"/>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1"/>
            <a:ext cx="12205220" cy="6858001"/>
          </a:xfrm>
          <a:prstGeom prst="rect">
            <a:avLst/>
          </a:prstGeom>
        </p:spPr>
      </p:pic>
      <p:sp>
        <p:nvSpPr>
          <p:cNvPr id="2" name="Titolo 1">
            <a:extLst>
              <a:ext uri="{FF2B5EF4-FFF2-40B4-BE49-F238E27FC236}">
                <a16:creationId xmlns:a16="http://schemas.microsoft.com/office/drawing/2014/main" id="{EB6F28C4-DD1C-4E63-87E8-D76D85414CE0}"/>
              </a:ext>
            </a:extLst>
          </p:cNvPr>
          <p:cNvSpPr>
            <a:spLocks noGrp="1"/>
          </p:cNvSpPr>
          <p:nvPr>
            <p:ph type="title" hasCustomPrompt="1"/>
          </p:nvPr>
        </p:nvSpPr>
        <p:spPr>
          <a:xfrm>
            <a:off x="655858" y="2377440"/>
            <a:ext cx="1939480" cy="2115505"/>
          </a:xfrm>
          <a:prstGeom prst="rect">
            <a:avLst/>
          </a:prstGeom>
        </p:spPr>
        <p:txBody>
          <a:bodyPr rtlCol="0" anchor="ctr"/>
          <a:lstStyle>
            <a:lvl1pPr algn="ctr">
              <a:defRPr lang="it-IT" sz="2800" b="1" cap="all" spc="400" baseline="0">
                <a:solidFill>
                  <a:schemeClr val="bg1"/>
                </a:solidFill>
                <a:latin typeface="Century Gothic" panose="020B0502020202020204" pitchFamily="34" charset="0"/>
              </a:defRPr>
            </a:lvl1pPr>
          </a:lstStyle>
          <a:p>
            <a:pPr rtl="0"/>
            <a:r>
              <a:rPr lang="it-IT" noProof="0" dirty="0"/>
              <a:t>Fare clic per inserire il titolo</a:t>
            </a:r>
          </a:p>
        </p:txBody>
      </p:sp>
      <p:sp>
        <p:nvSpPr>
          <p:cNvPr id="14" name="Segnaposto immagine 9">
            <a:extLst>
              <a:ext uri="{FF2B5EF4-FFF2-40B4-BE49-F238E27FC236}">
                <a16:creationId xmlns:a16="http://schemas.microsoft.com/office/drawing/2014/main" id="{3987B23C-61B9-4A48-AD36-5E284812C449}"/>
              </a:ext>
            </a:extLst>
          </p:cNvPr>
          <p:cNvSpPr>
            <a:spLocks noGrp="1"/>
          </p:cNvSpPr>
          <p:nvPr>
            <p:ph type="pic" sz="quarter" idx="16" hasCustomPrompt="1"/>
          </p:nvPr>
        </p:nvSpPr>
        <p:spPr>
          <a:xfrm>
            <a:off x="3088220" y="2599422"/>
            <a:ext cx="1502806" cy="1502805"/>
          </a:xfrm>
          <a:prstGeom prst="ellipse">
            <a:avLst/>
          </a:prstGeom>
        </p:spPr>
        <p:txBody>
          <a:bodyPr rtlCol="0"/>
          <a:lstStyle>
            <a:lvl1pPr marL="0" indent="0" algn="ctr">
              <a:buNone/>
              <a:defRPr lang="it-IT" sz="2400">
                <a:solidFill>
                  <a:schemeClr val="bg1"/>
                </a:solidFill>
                <a:latin typeface="Calibri Light" panose="020F0302020204030204" pitchFamily="34" charset="0"/>
              </a:defRPr>
            </a:lvl1pPr>
          </a:lstStyle>
          <a:p>
            <a:pPr rtl="0"/>
            <a:r>
              <a:rPr lang="it-IT" noProof="0" dirty="0"/>
              <a:t>Fai clic per aggiungere una foto</a:t>
            </a:r>
          </a:p>
        </p:txBody>
      </p:sp>
      <p:sp>
        <p:nvSpPr>
          <p:cNvPr id="10" name="Segnaposto immagine 9">
            <a:extLst>
              <a:ext uri="{FF2B5EF4-FFF2-40B4-BE49-F238E27FC236}">
                <a16:creationId xmlns:a16="http://schemas.microsoft.com/office/drawing/2014/main" id="{CCBD4661-3D71-432B-9308-D2D085BDDDC2}"/>
              </a:ext>
            </a:extLst>
          </p:cNvPr>
          <p:cNvSpPr>
            <a:spLocks noGrp="1"/>
          </p:cNvSpPr>
          <p:nvPr>
            <p:ph type="pic" sz="quarter" idx="15" hasCustomPrompt="1"/>
          </p:nvPr>
        </p:nvSpPr>
        <p:spPr>
          <a:xfrm>
            <a:off x="5190425" y="2599420"/>
            <a:ext cx="1502806" cy="1502805"/>
          </a:xfrm>
          <a:prstGeom prst="ellipse">
            <a:avLst/>
          </a:prstGeom>
        </p:spPr>
        <p:txBody>
          <a:bodyPr rtlCol="0"/>
          <a:lstStyle>
            <a:lvl1pPr marL="0" indent="0" algn="ctr">
              <a:buNone/>
              <a:defRPr lang="it-IT" sz="2400">
                <a:solidFill>
                  <a:schemeClr val="bg1"/>
                </a:solidFill>
                <a:latin typeface="Calibri Light" panose="020F0302020204030204" pitchFamily="34" charset="0"/>
              </a:defRPr>
            </a:lvl1pPr>
          </a:lstStyle>
          <a:p>
            <a:pPr rtl="0"/>
            <a:r>
              <a:rPr lang="it-IT" noProof="0" dirty="0"/>
              <a:t>Fai clic per aggiungere una foto</a:t>
            </a:r>
          </a:p>
        </p:txBody>
      </p:sp>
      <p:sp>
        <p:nvSpPr>
          <p:cNvPr id="17" name="Segnaposto immagine 9">
            <a:extLst>
              <a:ext uri="{FF2B5EF4-FFF2-40B4-BE49-F238E27FC236}">
                <a16:creationId xmlns:a16="http://schemas.microsoft.com/office/drawing/2014/main" id="{F89712B5-4C74-4247-B444-43F116D582EB}"/>
              </a:ext>
            </a:extLst>
          </p:cNvPr>
          <p:cNvSpPr>
            <a:spLocks noGrp="1"/>
          </p:cNvSpPr>
          <p:nvPr>
            <p:ph type="pic" sz="quarter" idx="18" hasCustomPrompt="1"/>
          </p:nvPr>
        </p:nvSpPr>
        <p:spPr>
          <a:xfrm>
            <a:off x="7291629" y="2599420"/>
            <a:ext cx="1502806" cy="1502805"/>
          </a:xfrm>
          <a:prstGeom prst="ellipse">
            <a:avLst/>
          </a:prstGeom>
        </p:spPr>
        <p:txBody>
          <a:bodyPr rtlCol="0"/>
          <a:lstStyle>
            <a:lvl1pPr marL="0" indent="0" algn="ctr">
              <a:buNone/>
              <a:defRPr lang="it-IT" sz="2400">
                <a:solidFill>
                  <a:schemeClr val="bg1"/>
                </a:solidFill>
                <a:latin typeface="Calibri Light" panose="020F0302020204030204" pitchFamily="34" charset="0"/>
              </a:defRPr>
            </a:lvl1pPr>
          </a:lstStyle>
          <a:p>
            <a:pPr rtl="0"/>
            <a:r>
              <a:rPr lang="it-IT" noProof="0" dirty="0"/>
              <a:t>Fai clic per aggiungere una foto</a:t>
            </a:r>
          </a:p>
        </p:txBody>
      </p:sp>
      <p:sp>
        <p:nvSpPr>
          <p:cNvPr id="16" name="Segnaposto immagine 9">
            <a:extLst>
              <a:ext uri="{FF2B5EF4-FFF2-40B4-BE49-F238E27FC236}">
                <a16:creationId xmlns:a16="http://schemas.microsoft.com/office/drawing/2014/main" id="{33EE5A9D-21AC-4735-98D7-42551FA2C58E}"/>
              </a:ext>
            </a:extLst>
          </p:cNvPr>
          <p:cNvSpPr>
            <a:spLocks noGrp="1"/>
          </p:cNvSpPr>
          <p:nvPr>
            <p:ph type="pic" sz="quarter" idx="17" hasCustomPrompt="1"/>
          </p:nvPr>
        </p:nvSpPr>
        <p:spPr>
          <a:xfrm>
            <a:off x="9387443" y="2599420"/>
            <a:ext cx="1502806" cy="1502805"/>
          </a:xfrm>
          <a:prstGeom prst="ellipse">
            <a:avLst/>
          </a:prstGeom>
        </p:spPr>
        <p:txBody>
          <a:bodyPr rtlCol="0"/>
          <a:lstStyle>
            <a:lvl1pPr marL="0" indent="0" algn="ctr">
              <a:buNone/>
              <a:defRPr lang="it-IT" sz="2400">
                <a:solidFill>
                  <a:schemeClr val="bg1"/>
                </a:solidFill>
                <a:latin typeface="Calibri Light" panose="020F0302020204030204" pitchFamily="34" charset="0"/>
              </a:defRPr>
            </a:lvl1pPr>
          </a:lstStyle>
          <a:p>
            <a:pPr rtl="0"/>
            <a:r>
              <a:rPr lang="it-IT" noProof="0" dirty="0"/>
              <a:t>Fai clic per aggiungere una foto</a:t>
            </a:r>
          </a:p>
        </p:txBody>
      </p:sp>
      <p:sp>
        <p:nvSpPr>
          <p:cNvPr id="18" name="Ovale 17">
            <a:extLst>
              <a:ext uri="{FF2B5EF4-FFF2-40B4-BE49-F238E27FC236}">
                <a16:creationId xmlns:a16="http://schemas.microsoft.com/office/drawing/2014/main" id="{5EDBA775-4308-4BDB-B966-8167F3D04FF5}"/>
              </a:ext>
              <a:ext uri="{C183D7F6-B498-43B3-948B-1728B52AA6E4}">
                <adec:decorative xmlns:adec="http://schemas.microsoft.com/office/drawing/2017/decorative" val="1"/>
              </a:ext>
            </a:extLst>
          </p:cNvPr>
          <p:cNvSpPr/>
          <p:nvPr userDrawn="1"/>
        </p:nvSpPr>
        <p:spPr>
          <a:xfrm>
            <a:off x="2975041" y="2486242"/>
            <a:ext cx="1729165" cy="1729165"/>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it-IT"/>
            </a:defPPr>
          </a:lstStyle>
          <a:p>
            <a:pPr algn="ctr" rtl="0"/>
            <a:endParaRPr lang="it-IT" noProof="0" dirty="0">
              <a:latin typeface="Calibri Light" panose="020F0302020204030204" pitchFamily="34" charset="0"/>
            </a:endParaRPr>
          </a:p>
        </p:txBody>
      </p:sp>
      <p:sp>
        <p:nvSpPr>
          <p:cNvPr id="20" name="Ovale 19">
            <a:extLst>
              <a:ext uri="{FF2B5EF4-FFF2-40B4-BE49-F238E27FC236}">
                <a16:creationId xmlns:a16="http://schemas.microsoft.com/office/drawing/2014/main" id="{8BDDB0B0-BDCD-459F-AF20-19E1A7217639}"/>
              </a:ext>
              <a:ext uri="{C183D7F6-B498-43B3-948B-1728B52AA6E4}">
                <adec:decorative xmlns:adec="http://schemas.microsoft.com/office/drawing/2017/decorative" val="1"/>
              </a:ext>
            </a:extLst>
          </p:cNvPr>
          <p:cNvSpPr/>
          <p:nvPr userDrawn="1"/>
        </p:nvSpPr>
        <p:spPr>
          <a:xfrm>
            <a:off x="5077246" y="2486240"/>
            <a:ext cx="1729165" cy="1729165"/>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it-IT"/>
            </a:defPPr>
          </a:lstStyle>
          <a:p>
            <a:pPr algn="ctr" rtl="0"/>
            <a:endParaRPr lang="it-IT" noProof="0" dirty="0">
              <a:latin typeface="Calibri Light" panose="020F0302020204030204" pitchFamily="34" charset="0"/>
            </a:endParaRPr>
          </a:p>
        </p:txBody>
      </p:sp>
      <p:sp>
        <p:nvSpPr>
          <p:cNvPr id="22" name="Ovale 21">
            <a:extLst>
              <a:ext uri="{FF2B5EF4-FFF2-40B4-BE49-F238E27FC236}">
                <a16:creationId xmlns:a16="http://schemas.microsoft.com/office/drawing/2014/main" id="{69A8E9D1-9673-42D1-A573-05CDC9EF884A}"/>
              </a:ext>
              <a:ext uri="{C183D7F6-B498-43B3-948B-1728B52AA6E4}">
                <adec:decorative xmlns:adec="http://schemas.microsoft.com/office/drawing/2017/decorative" val="1"/>
              </a:ext>
            </a:extLst>
          </p:cNvPr>
          <p:cNvSpPr/>
          <p:nvPr userDrawn="1"/>
        </p:nvSpPr>
        <p:spPr>
          <a:xfrm>
            <a:off x="7178450" y="2486240"/>
            <a:ext cx="1729165" cy="1729165"/>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it-IT"/>
            </a:defPPr>
          </a:lstStyle>
          <a:p>
            <a:pPr algn="ctr" rtl="0"/>
            <a:endParaRPr lang="it-IT" noProof="0" dirty="0">
              <a:latin typeface="Calibri Light" panose="020F0302020204030204" pitchFamily="34" charset="0"/>
            </a:endParaRPr>
          </a:p>
        </p:txBody>
      </p:sp>
      <p:sp>
        <p:nvSpPr>
          <p:cNvPr id="24" name="Ovale 23">
            <a:extLst>
              <a:ext uri="{FF2B5EF4-FFF2-40B4-BE49-F238E27FC236}">
                <a16:creationId xmlns:a16="http://schemas.microsoft.com/office/drawing/2014/main" id="{52F851C1-89A7-44A6-8617-10C435FCD396}"/>
              </a:ext>
              <a:ext uri="{C183D7F6-B498-43B3-948B-1728B52AA6E4}">
                <adec:decorative xmlns:adec="http://schemas.microsoft.com/office/drawing/2017/decorative" val="1"/>
              </a:ext>
            </a:extLst>
          </p:cNvPr>
          <p:cNvSpPr/>
          <p:nvPr userDrawn="1"/>
        </p:nvSpPr>
        <p:spPr>
          <a:xfrm>
            <a:off x="9274264" y="2486240"/>
            <a:ext cx="1729165" cy="1729165"/>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it-IT"/>
            </a:defPPr>
          </a:lstStyle>
          <a:p>
            <a:pPr algn="ctr" rtl="0"/>
            <a:endParaRPr lang="it-IT" noProof="0" dirty="0">
              <a:latin typeface="Calibri Light" panose="020F0302020204030204" pitchFamily="34" charset="0"/>
            </a:endParaRPr>
          </a:p>
        </p:txBody>
      </p:sp>
      <p:sp>
        <p:nvSpPr>
          <p:cNvPr id="25" name="Segnaposto testo 14">
            <a:extLst>
              <a:ext uri="{FF2B5EF4-FFF2-40B4-BE49-F238E27FC236}">
                <a16:creationId xmlns:a16="http://schemas.microsoft.com/office/drawing/2014/main" id="{11C9BE46-D000-4DE5-8AD9-6BFAD927A014}"/>
              </a:ext>
            </a:extLst>
          </p:cNvPr>
          <p:cNvSpPr>
            <a:spLocks noGrp="1"/>
          </p:cNvSpPr>
          <p:nvPr>
            <p:ph type="body" sz="quarter" idx="19" hasCustomPrompt="1"/>
          </p:nvPr>
        </p:nvSpPr>
        <p:spPr>
          <a:xfrm>
            <a:off x="2796727" y="4435583"/>
            <a:ext cx="2085792" cy="274650"/>
          </a:xfrm>
          <a:prstGeom prst="rect">
            <a:avLst/>
          </a:prstGeom>
        </p:spPr>
        <p:txBody>
          <a:bodyPr rtlCol="0"/>
          <a:lstStyle>
            <a:lvl1pPr marL="0" indent="0" algn="ctr">
              <a:buNone/>
              <a:defRPr lang="it-IT" sz="1200" b="1" cap="all" spc="200" baseline="0">
                <a:solidFill>
                  <a:schemeClr val="accent6"/>
                </a:solidFill>
                <a:latin typeface="Century Gothic" panose="020B0502020202020204" pitchFamily="34" charset="0"/>
              </a:defRPr>
            </a:lvl1pPr>
          </a:lstStyle>
          <a:p>
            <a:pPr lvl="0" rtl="0"/>
            <a:r>
              <a:rPr lang="it-IT" noProof="0" dirty="0"/>
              <a:t>Aggiungere il nome</a:t>
            </a:r>
          </a:p>
        </p:txBody>
      </p:sp>
      <p:sp>
        <p:nvSpPr>
          <p:cNvPr id="26" name="Segnaposto testo 14">
            <a:extLst>
              <a:ext uri="{FF2B5EF4-FFF2-40B4-BE49-F238E27FC236}">
                <a16:creationId xmlns:a16="http://schemas.microsoft.com/office/drawing/2014/main" id="{5773EC03-0830-4EAE-A7B0-38902833DC2F}"/>
              </a:ext>
            </a:extLst>
          </p:cNvPr>
          <p:cNvSpPr>
            <a:spLocks noGrp="1"/>
          </p:cNvSpPr>
          <p:nvPr>
            <p:ph type="body" sz="quarter" idx="20" hasCustomPrompt="1"/>
          </p:nvPr>
        </p:nvSpPr>
        <p:spPr>
          <a:xfrm>
            <a:off x="2896865" y="4661551"/>
            <a:ext cx="1885516" cy="365125"/>
          </a:xfrm>
          <a:prstGeom prst="rect">
            <a:avLst/>
          </a:prstGeom>
        </p:spPr>
        <p:txBody>
          <a:bodyPr rtlCol="0"/>
          <a:lstStyle>
            <a:lvl1pPr marL="0" indent="0" algn="ctr">
              <a:lnSpc>
                <a:spcPct val="90000"/>
              </a:lnSpc>
              <a:spcBef>
                <a:spcPts val="0"/>
              </a:spcBef>
              <a:buNone/>
              <a:defRPr lang="it-IT" sz="1000" cap="none" spc="0" baseline="0">
                <a:solidFill>
                  <a:schemeClr val="bg1"/>
                </a:solidFill>
                <a:latin typeface="Calibri Light" panose="020F0302020204030204" pitchFamily="34" charset="0"/>
              </a:defRPr>
            </a:lvl1pPr>
          </a:lstStyle>
          <a:p>
            <a:pPr lvl="0" rtl="0"/>
            <a:r>
              <a:rPr lang="it-IT" noProof="0" dirty="0"/>
              <a:t>Inserire il titolo</a:t>
            </a:r>
          </a:p>
        </p:txBody>
      </p:sp>
      <p:sp>
        <p:nvSpPr>
          <p:cNvPr id="27" name="Segnaposto testo 14">
            <a:extLst>
              <a:ext uri="{FF2B5EF4-FFF2-40B4-BE49-F238E27FC236}">
                <a16:creationId xmlns:a16="http://schemas.microsoft.com/office/drawing/2014/main" id="{32E4889E-0745-4713-90D8-432A681AFCE4}"/>
              </a:ext>
            </a:extLst>
          </p:cNvPr>
          <p:cNvSpPr>
            <a:spLocks noGrp="1"/>
          </p:cNvSpPr>
          <p:nvPr>
            <p:ph type="body" sz="quarter" idx="21" hasCustomPrompt="1"/>
          </p:nvPr>
        </p:nvSpPr>
        <p:spPr>
          <a:xfrm>
            <a:off x="4898932" y="4435583"/>
            <a:ext cx="2085792" cy="274650"/>
          </a:xfrm>
          <a:prstGeom prst="rect">
            <a:avLst/>
          </a:prstGeom>
        </p:spPr>
        <p:txBody>
          <a:bodyPr rtlCol="0"/>
          <a:lstStyle>
            <a:lvl1pPr marL="0" indent="0" algn="ctr">
              <a:buNone/>
              <a:defRPr lang="it-IT" sz="1200" b="1" cap="all" spc="200" baseline="0">
                <a:solidFill>
                  <a:schemeClr val="accent6"/>
                </a:solidFill>
                <a:latin typeface="Century Gothic" panose="020B0502020202020204" pitchFamily="34" charset="0"/>
              </a:defRPr>
            </a:lvl1pPr>
          </a:lstStyle>
          <a:p>
            <a:pPr lvl="0" rtl="0"/>
            <a:r>
              <a:rPr lang="it-IT" noProof="0" dirty="0"/>
              <a:t>Aggiungere il nome</a:t>
            </a:r>
          </a:p>
        </p:txBody>
      </p:sp>
      <p:sp>
        <p:nvSpPr>
          <p:cNvPr id="28" name="Segnaposto testo 14">
            <a:extLst>
              <a:ext uri="{FF2B5EF4-FFF2-40B4-BE49-F238E27FC236}">
                <a16:creationId xmlns:a16="http://schemas.microsoft.com/office/drawing/2014/main" id="{BFD869E7-29DA-4FEB-AB84-1C1FC3ABAE30}"/>
              </a:ext>
            </a:extLst>
          </p:cNvPr>
          <p:cNvSpPr>
            <a:spLocks noGrp="1"/>
          </p:cNvSpPr>
          <p:nvPr>
            <p:ph type="body" sz="quarter" idx="22" hasCustomPrompt="1"/>
          </p:nvPr>
        </p:nvSpPr>
        <p:spPr>
          <a:xfrm>
            <a:off x="4999070" y="4661551"/>
            <a:ext cx="1885516" cy="365125"/>
          </a:xfrm>
          <a:prstGeom prst="rect">
            <a:avLst/>
          </a:prstGeom>
        </p:spPr>
        <p:txBody>
          <a:bodyPr rtlCol="0"/>
          <a:lstStyle>
            <a:lvl1pPr marL="0" indent="0" algn="ctr">
              <a:lnSpc>
                <a:spcPct val="90000"/>
              </a:lnSpc>
              <a:spcBef>
                <a:spcPts val="0"/>
              </a:spcBef>
              <a:buNone/>
              <a:defRPr lang="it-IT" sz="1000" cap="none" spc="0" baseline="0">
                <a:solidFill>
                  <a:schemeClr val="bg1"/>
                </a:solidFill>
                <a:latin typeface="Calibri Light" panose="020F0302020204030204" pitchFamily="34" charset="0"/>
              </a:defRPr>
            </a:lvl1pPr>
          </a:lstStyle>
          <a:p>
            <a:pPr lvl="0" rtl="0"/>
            <a:r>
              <a:rPr lang="it-IT" noProof="0" dirty="0"/>
              <a:t>Inserire il titolo</a:t>
            </a:r>
          </a:p>
        </p:txBody>
      </p:sp>
      <p:sp>
        <p:nvSpPr>
          <p:cNvPr id="30" name="Segnaposto testo 14">
            <a:extLst>
              <a:ext uri="{FF2B5EF4-FFF2-40B4-BE49-F238E27FC236}">
                <a16:creationId xmlns:a16="http://schemas.microsoft.com/office/drawing/2014/main" id="{9E68119B-CDCA-4341-8772-2C5BF80B4E40}"/>
              </a:ext>
            </a:extLst>
          </p:cNvPr>
          <p:cNvSpPr>
            <a:spLocks noGrp="1"/>
          </p:cNvSpPr>
          <p:nvPr>
            <p:ph type="body" sz="quarter" idx="23" hasCustomPrompt="1"/>
          </p:nvPr>
        </p:nvSpPr>
        <p:spPr>
          <a:xfrm>
            <a:off x="7000136" y="4435751"/>
            <a:ext cx="2085792" cy="274650"/>
          </a:xfrm>
          <a:prstGeom prst="rect">
            <a:avLst/>
          </a:prstGeom>
        </p:spPr>
        <p:txBody>
          <a:bodyPr rtlCol="0"/>
          <a:lstStyle>
            <a:lvl1pPr marL="0" indent="0" algn="ctr">
              <a:buNone/>
              <a:defRPr lang="it-IT" sz="1200" b="1" cap="all" spc="200" baseline="0">
                <a:solidFill>
                  <a:schemeClr val="accent6"/>
                </a:solidFill>
                <a:latin typeface="Century Gothic" panose="020B0502020202020204" pitchFamily="34" charset="0"/>
              </a:defRPr>
            </a:lvl1pPr>
          </a:lstStyle>
          <a:p>
            <a:pPr lvl="0" rtl="0"/>
            <a:r>
              <a:rPr lang="it-IT" noProof="0" dirty="0"/>
              <a:t>Aggiungere il nome</a:t>
            </a:r>
          </a:p>
        </p:txBody>
      </p:sp>
      <p:sp>
        <p:nvSpPr>
          <p:cNvPr id="31" name="Segnaposto testo 14">
            <a:extLst>
              <a:ext uri="{FF2B5EF4-FFF2-40B4-BE49-F238E27FC236}">
                <a16:creationId xmlns:a16="http://schemas.microsoft.com/office/drawing/2014/main" id="{303A31BF-223A-44A5-84FD-7281FF2E4CD4}"/>
              </a:ext>
            </a:extLst>
          </p:cNvPr>
          <p:cNvSpPr>
            <a:spLocks noGrp="1"/>
          </p:cNvSpPr>
          <p:nvPr>
            <p:ph type="body" sz="quarter" idx="24" hasCustomPrompt="1"/>
          </p:nvPr>
        </p:nvSpPr>
        <p:spPr>
          <a:xfrm>
            <a:off x="7100274" y="4661551"/>
            <a:ext cx="1885516" cy="365125"/>
          </a:xfrm>
          <a:prstGeom prst="rect">
            <a:avLst/>
          </a:prstGeom>
        </p:spPr>
        <p:txBody>
          <a:bodyPr rtlCol="0"/>
          <a:lstStyle>
            <a:lvl1pPr marL="0" indent="0" algn="ctr">
              <a:lnSpc>
                <a:spcPct val="90000"/>
              </a:lnSpc>
              <a:spcBef>
                <a:spcPts val="0"/>
              </a:spcBef>
              <a:buNone/>
              <a:defRPr lang="it-IT" sz="1000" cap="none" spc="0" baseline="0">
                <a:solidFill>
                  <a:schemeClr val="bg1"/>
                </a:solidFill>
                <a:latin typeface="Calibri Light" panose="020F0302020204030204" pitchFamily="34" charset="0"/>
              </a:defRPr>
            </a:lvl1pPr>
          </a:lstStyle>
          <a:p>
            <a:pPr lvl="0" rtl="0"/>
            <a:r>
              <a:rPr lang="it-IT" noProof="0" dirty="0"/>
              <a:t>Inserire il titolo</a:t>
            </a:r>
          </a:p>
        </p:txBody>
      </p:sp>
      <p:sp>
        <p:nvSpPr>
          <p:cNvPr id="32" name="Segnaposto testo 14">
            <a:extLst>
              <a:ext uri="{FF2B5EF4-FFF2-40B4-BE49-F238E27FC236}">
                <a16:creationId xmlns:a16="http://schemas.microsoft.com/office/drawing/2014/main" id="{666E1F4A-0D75-4B8E-A181-DBEB50FB1D60}"/>
              </a:ext>
            </a:extLst>
          </p:cNvPr>
          <p:cNvSpPr>
            <a:spLocks noGrp="1"/>
          </p:cNvSpPr>
          <p:nvPr>
            <p:ph type="body" sz="quarter" idx="25" hasCustomPrompt="1"/>
          </p:nvPr>
        </p:nvSpPr>
        <p:spPr>
          <a:xfrm>
            <a:off x="9095950" y="4435583"/>
            <a:ext cx="2085792" cy="274650"/>
          </a:xfrm>
          <a:prstGeom prst="rect">
            <a:avLst/>
          </a:prstGeom>
        </p:spPr>
        <p:txBody>
          <a:bodyPr rtlCol="0"/>
          <a:lstStyle>
            <a:lvl1pPr marL="0" indent="0" algn="ctr">
              <a:buNone/>
              <a:defRPr lang="it-IT" sz="1200" b="1" cap="all" spc="200" baseline="0">
                <a:solidFill>
                  <a:schemeClr val="accent6"/>
                </a:solidFill>
                <a:latin typeface="Century Gothic" panose="020B0502020202020204" pitchFamily="34" charset="0"/>
              </a:defRPr>
            </a:lvl1pPr>
          </a:lstStyle>
          <a:p>
            <a:pPr lvl="0" rtl="0"/>
            <a:r>
              <a:rPr lang="it-IT" noProof="0" dirty="0"/>
              <a:t>Aggiungere il nome</a:t>
            </a:r>
          </a:p>
        </p:txBody>
      </p:sp>
      <p:sp>
        <p:nvSpPr>
          <p:cNvPr id="33" name="Segnaposto testo 14">
            <a:extLst>
              <a:ext uri="{FF2B5EF4-FFF2-40B4-BE49-F238E27FC236}">
                <a16:creationId xmlns:a16="http://schemas.microsoft.com/office/drawing/2014/main" id="{5EAE80D5-B799-4807-8F81-22C4218233DF}"/>
              </a:ext>
            </a:extLst>
          </p:cNvPr>
          <p:cNvSpPr>
            <a:spLocks noGrp="1"/>
          </p:cNvSpPr>
          <p:nvPr>
            <p:ph type="body" sz="quarter" idx="26" hasCustomPrompt="1"/>
          </p:nvPr>
        </p:nvSpPr>
        <p:spPr>
          <a:xfrm>
            <a:off x="9196088" y="4661551"/>
            <a:ext cx="1885516" cy="365125"/>
          </a:xfrm>
          <a:prstGeom prst="rect">
            <a:avLst/>
          </a:prstGeom>
        </p:spPr>
        <p:txBody>
          <a:bodyPr rtlCol="0"/>
          <a:lstStyle>
            <a:lvl1pPr marL="0" indent="0" algn="ctr">
              <a:lnSpc>
                <a:spcPct val="90000"/>
              </a:lnSpc>
              <a:spcBef>
                <a:spcPts val="0"/>
              </a:spcBef>
              <a:buNone/>
              <a:defRPr lang="it-IT" sz="1000" cap="none" spc="0" baseline="0">
                <a:solidFill>
                  <a:schemeClr val="bg1"/>
                </a:solidFill>
                <a:latin typeface="Calibri Light" panose="020F0302020204030204" pitchFamily="34" charset="0"/>
              </a:defRPr>
            </a:lvl1pPr>
          </a:lstStyle>
          <a:p>
            <a:pPr lvl="0" rtl="0"/>
            <a:r>
              <a:rPr lang="it-IT" noProof="0" dirty="0"/>
              <a:t>Inserire il testo qui</a:t>
            </a:r>
          </a:p>
        </p:txBody>
      </p:sp>
      <p:sp>
        <p:nvSpPr>
          <p:cNvPr id="39" name="Segnaposto piè di pagina 15">
            <a:extLst>
              <a:ext uri="{FF2B5EF4-FFF2-40B4-BE49-F238E27FC236}">
                <a16:creationId xmlns:a16="http://schemas.microsoft.com/office/drawing/2014/main" id="{6F4437FE-F08F-4311-B53A-88E2B729B745}"/>
              </a:ext>
            </a:extLst>
          </p:cNvPr>
          <p:cNvSpPr>
            <a:spLocks noGrp="1"/>
          </p:cNvSpPr>
          <p:nvPr>
            <p:ph type="ftr" sz="quarter" idx="3"/>
          </p:nvPr>
        </p:nvSpPr>
        <p:spPr>
          <a:xfrm rot="5400000">
            <a:off x="10541127" y="1408176"/>
            <a:ext cx="2770499" cy="365125"/>
          </a:xfrm>
          <a:prstGeom prst="rect">
            <a:avLst/>
          </a:prstGeom>
        </p:spPr>
        <p:txBody>
          <a:bodyPr rtlCol="0" anchor="ctr"/>
          <a:lstStyle>
            <a:lvl1pPr algn="r">
              <a:defRPr lang="it-IT" sz="900" cap="all" spc="400" baseline="0">
                <a:solidFill>
                  <a:schemeClr val="bg1"/>
                </a:solidFill>
                <a:latin typeface="Century Gothic" panose="020B0502020202020204" pitchFamily="34" charset="0"/>
              </a:defRPr>
            </a:lvl1pPr>
          </a:lstStyle>
          <a:p>
            <a:r>
              <a:rPr lang="it-IT" dirty="0"/>
              <a:t>TITOLO PRESENTAZIONE</a:t>
            </a:r>
          </a:p>
        </p:txBody>
      </p:sp>
      <p:sp>
        <p:nvSpPr>
          <p:cNvPr id="40" name="Segnaposto numero diapositiva 16">
            <a:extLst>
              <a:ext uri="{FF2B5EF4-FFF2-40B4-BE49-F238E27FC236}">
                <a16:creationId xmlns:a16="http://schemas.microsoft.com/office/drawing/2014/main" id="{D0901035-50AC-4DE0-9A34-AAA61EC10E16}"/>
              </a:ext>
            </a:extLst>
          </p:cNvPr>
          <p:cNvSpPr>
            <a:spLocks noGrp="1"/>
          </p:cNvSpPr>
          <p:nvPr>
            <p:ph type="sldNum" sz="quarter" idx="4"/>
          </p:nvPr>
        </p:nvSpPr>
        <p:spPr>
          <a:xfrm>
            <a:off x="11519019" y="3164804"/>
            <a:ext cx="545911" cy="580029"/>
          </a:xfrm>
          <a:prstGeom prst="rect">
            <a:avLst/>
          </a:prstGeom>
        </p:spPr>
        <p:txBody>
          <a:bodyPr rtlCol="0" anchor="ctr"/>
          <a:lstStyle>
            <a:lvl1pPr algn="r">
              <a:defRPr lang="it-IT" sz="1600">
                <a:solidFill>
                  <a:schemeClr val="accent6"/>
                </a:solidFill>
                <a:latin typeface="Calibri Light" panose="020F0302020204030204" pitchFamily="34" charset="0"/>
              </a:defRPr>
            </a:lvl1pPr>
          </a:lstStyle>
          <a:p>
            <a:pPr>
              <a:defRPr lang="it-IT"/>
            </a:pPr>
            <a:fld id="{8D1FC6F8-0BCD-47E9-9C64-690771D9C143}" type="slidenum">
              <a:rPr lang="it-IT" smtClean="0"/>
              <a:pPr>
                <a:defRPr lang="it-IT"/>
              </a:pPr>
              <a:t>‹N›</a:t>
            </a:fld>
            <a:endParaRPr lang="it-IT" dirty="0"/>
          </a:p>
        </p:txBody>
      </p:sp>
      <p:sp>
        <p:nvSpPr>
          <p:cNvPr id="41" name="Segnaposto data 14">
            <a:extLst>
              <a:ext uri="{FF2B5EF4-FFF2-40B4-BE49-F238E27FC236}">
                <a16:creationId xmlns:a16="http://schemas.microsoft.com/office/drawing/2014/main" id="{5FDD3145-ADE2-4744-AF2E-9C8074C85841}"/>
              </a:ext>
            </a:extLst>
          </p:cNvPr>
          <p:cNvSpPr>
            <a:spLocks noGrp="1"/>
          </p:cNvSpPr>
          <p:nvPr>
            <p:ph type="dt" sz="half" idx="2"/>
          </p:nvPr>
        </p:nvSpPr>
        <p:spPr>
          <a:xfrm rot="5400000">
            <a:off x="10595991" y="5074920"/>
            <a:ext cx="2647667" cy="365125"/>
          </a:xfrm>
          <a:prstGeom prst="rect">
            <a:avLst/>
          </a:prstGeom>
        </p:spPr>
        <p:txBody>
          <a:bodyPr rtlCol="0" anchor="ctr"/>
          <a:lstStyle>
            <a:lvl1pPr>
              <a:defRPr lang="it-IT" sz="900" spc="400" baseline="0">
                <a:solidFill>
                  <a:schemeClr val="bg1"/>
                </a:solidFill>
                <a:latin typeface="Century Gothic" panose="020B0502020202020204" pitchFamily="34" charset="0"/>
              </a:defRPr>
            </a:lvl1pPr>
          </a:lstStyle>
          <a:p>
            <a:pPr>
              <a:defRPr lang="it-IT"/>
            </a:pPr>
            <a:r>
              <a:rPr lang="it-IT" cap="all" dirty="0"/>
              <a:t>21 maggio 20XX</a:t>
            </a:r>
          </a:p>
        </p:txBody>
      </p:sp>
    </p:spTree>
    <p:extLst>
      <p:ext uri="{BB962C8B-B14F-4D97-AF65-F5344CB8AC3E}">
        <p14:creationId xmlns:p14="http://schemas.microsoft.com/office/powerpoint/2010/main" val="419144506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ncontra il nostro team 8-Up">
    <p:spTree>
      <p:nvGrpSpPr>
        <p:cNvPr id="1" name=""/>
        <p:cNvGrpSpPr/>
        <p:nvPr/>
      </p:nvGrpSpPr>
      <p:grpSpPr>
        <a:xfrm>
          <a:off x="0" y="0"/>
          <a:ext cx="0" cy="0"/>
          <a:chOff x="0" y="0"/>
          <a:chExt cx="0" cy="0"/>
        </a:xfrm>
      </p:grpSpPr>
      <p:pic>
        <p:nvPicPr>
          <p:cNvPr id="3" name="Elemento grafico 2">
            <a:extLst>
              <a:ext uri="{FF2B5EF4-FFF2-40B4-BE49-F238E27FC236}">
                <a16:creationId xmlns:a16="http://schemas.microsoft.com/office/drawing/2014/main" id="{8A79A51B-CC7A-4B36-B457-AF323638813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1"/>
            <a:ext cx="12205220" cy="6858001"/>
          </a:xfrm>
          <a:prstGeom prst="rect">
            <a:avLst/>
          </a:prstGeom>
        </p:spPr>
      </p:pic>
      <p:sp>
        <p:nvSpPr>
          <p:cNvPr id="2" name="Titolo 1">
            <a:extLst>
              <a:ext uri="{FF2B5EF4-FFF2-40B4-BE49-F238E27FC236}">
                <a16:creationId xmlns:a16="http://schemas.microsoft.com/office/drawing/2014/main" id="{0E019BE9-6149-434A-B185-EE7434112622}"/>
              </a:ext>
            </a:extLst>
          </p:cNvPr>
          <p:cNvSpPr>
            <a:spLocks noGrp="1"/>
          </p:cNvSpPr>
          <p:nvPr>
            <p:ph type="title" hasCustomPrompt="1"/>
          </p:nvPr>
        </p:nvSpPr>
        <p:spPr>
          <a:xfrm>
            <a:off x="661216" y="2375820"/>
            <a:ext cx="1939480" cy="2112264"/>
          </a:xfrm>
          <a:prstGeom prst="rect">
            <a:avLst/>
          </a:prstGeom>
        </p:spPr>
        <p:txBody>
          <a:bodyPr rtlCol="0" anchor="ctr"/>
          <a:lstStyle>
            <a:lvl1pPr algn="ctr">
              <a:lnSpc>
                <a:spcPct val="90000"/>
              </a:lnSpc>
              <a:spcBef>
                <a:spcPts val="1000"/>
              </a:spcBef>
              <a:defRPr lang="it-IT" sz="2800" b="1" cap="all" spc="400" baseline="0">
                <a:solidFill>
                  <a:schemeClr val="bg1"/>
                </a:solidFill>
                <a:latin typeface="Century Gothic" panose="020B0502020202020204" pitchFamily="34" charset="0"/>
              </a:defRPr>
            </a:lvl1pPr>
          </a:lstStyle>
          <a:p>
            <a:pPr rtl="0"/>
            <a:r>
              <a:rPr lang="it-IT" noProof="0" dirty="0"/>
              <a:t>Fare clic per inserire il titolo</a:t>
            </a:r>
          </a:p>
        </p:txBody>
      </p:sp>
      <p:sp>
        <p:nvSpPr>
          <p:cNvPr id="34" name="Segnaposto immagine 9">
            <a:extLst>
              <a:ext uri="{FF2B5EF4-FFF2-40B4-BE49-F238E27FC236}">
                <a16:creationId xmlns:a16="http://schemas.microsoft.com/office/drawing/2014/main" id="{18B0121B-CD0E-495B-9B36-4E88EA4A9786}"/>
              </a:ext>
              <a:ext uri="{C183D7F6-B498-43B3-948B-1728B52AA6E4}">
                <adec:decorative xmlns:adec="http://schemas.microsoft.com/office/drawing/2017/decorative" val="0"/>
              </a:ext>
            </a:extLst>
          </p:cNvPr>
          <p:cNvSpPr>
            <a:spLocks noGrp="1"/>
          </p:cNvSpPr>
          <p:nvPr>
            <p:ph type="pic" sz="quarter" idx="16" hasCustomPrompt="1"/>
          </p:nvPr>
        </p:nvSpPr>
        <p:spPr>
          <a:xfrm>
            <a:off x="3136339" y="1326925"/>
            <a:ext cx="1391577" cy="1391576"/>
          </a:xfrm>
          <a:prstGeom prst="ellipse">
            <a:avLst/>
          </a:prstGeom>
        </p:spPr>
        <p:txBody>
          <a:bodyPr rtlCol="0"/>
          <a:lstStyle>
            <a:lvl1pPr marL="0" indent="0" algn="ctr">
              <a:buNone/>
              <a:defRPr lang="it-IT" sz="2000">
                <a:solidFill>
                  <a:schemeClr val="bg1"/>
                </a:solidFill>
                <a:latin typeface="Calibri Light" panose="020F0302020204030204" pitchFamily="34" charset="0"/>
              </a:defRPr>
            </a:lvl1pPr>
          </a:lstStyle>
          <a:p>
            <a:pPr rtl="0"/>
            <a:r>
              <a:rPr lang="it-IT" noProof="0" dirty="0"/>
              <a:t>Fai clic per aggiungere una foto</a:t>
            </a:r>
          </a:p>
        </p:txBody>
      </p:sp>
      <p:sp>
        <p:nvSpPr>
          <p:cNvPr id="81" name="Segnaposto immagine 9">
            <a:extLst>
              <a:ext uri="{FF2B5EF4-FFF2-40B4-BE49-F238E27FC236}">
                <a16:creationId xmlns:a16="http://schemas.microsoft.com/office/drawing/2014/main" id="{4508E76D-2071-4546-8DF2-405B38E2E271}"/>
              </a:ext>
            </a:extLst>
          </p:cNvPr>
          <p:cNvSpPr>
            <a:spLocks noGrp="1"/>
          </p:cNvSpPr>
          <p:nvPr>
            <p:ph type="pic" sz="quarter" idx="39" hasCustomPrompt="1"/>
          </p:nvPr>
        </p:nvSpPr>
        <p:spPr>
          <a:xfrm>
            <a:off x="5209991" y="1326192"/>
            <a:ext cx="1391577" cy="1391576"/>
          </a:xfrm>
          <a:prstGeom prst="ellipse">
            <a:avLst/>
          </a:prstGeom>
        </p:spPr>
        <p:txBody>
          <a:bodyPr rtlCol="0"/>
          <a:lstStyle>
            <a:lvl1pPr marL="0" indent="0" algn="ctr">
              <a:buNone/>
              <a:defRPr lang="it-IT" sz="2000">
                <a:solidFill>
                  <a:schemeClr val="bg1"/>
                </a:solidFill>
                <a:latin typeface="Calibri Light" panose="020F0302020204030204" pitchFamily="34" charset="0"/>
              </a:defRPr>
            </a:lvl1pPr>
          </a:lstStyle>
          <a:p>
            <a:pPr rtl="0"/>
            <a:r>
              <a:rPr lang="it-IT" noProof="0" dirty="0"/>
              <a:t>Fai clic per aggiungere una foto</a:t>
            </a:r>
          </a:p>
        </p:txBody>
      </p:sp>
      <p:sp>
        <p:nvSpPr>
          <p:cNvPr id="85" name="Segnaposto immagine 9">
            <a:extLst>
              <a:ext uri="{FF2B5EF4-FFF2-40B4-BE49-F238E27FC236}">
                <a16:creationId xmlns:a16="http://schemas.microsoft.com/office/drawing/2014/main" id="{D319C8D5-E3A6-45C8-8A64-1C1B70C90DD1}"/>
              </a:ext>
              <a:ext uri="{C183D7F6-B498-43B3-948B-1728B52AA6E4}">
                <adec:decorative xmlns:adec="http://schemas.microsoft.com/office/drawing/2017/decorative" val="0"/>
              </a:ext>
            </a:extLst>
          </p:cNvPr>
          <p:cNvSpPr>
            <a:spLocks noGrp="1"/>
          </p:cNvSpPr>
          <p:nvPr>
            <p:ph type="pic" sz="quarter" idx="40" hasCustomPrompt="1"/>
          </p:nvPr>
        </p:nvSpPr>
        <p:spPr>
          <a:xfrm>
            <a:off x="7305041" y="1335752"/>
            <a:ext cx="1391577" cy="1391576"/>
          </a:xfrm>
          <a:prstGeom prst="ellipse">
            <a:avLst/>
          </a:prstGeom>
        </p:spPr>
        <p:txBody>
          <a:bodyPr rtlCol="0"/>
          <a:lstStyle>
            <a:lvl1pPr marL="0" indent="0" algn="ctr">
              <a:buNone/>
              <a:defRPr lang="it-IT" sz="2000">
                <a:solidFill>
                  <a:schemeClr val="bg1"/>
                </a:solidFill>
                <a:latin typeface="Calibri Light" panose="020F0302020204030204" pitchFamily="34" charset="0"/>
              </a:defRPr>
            </a:lvl1pPr>
          </a:lstStyle>
          <a:p>
            <a:pPr rtl="0"/>
            <a:r>
              <a:rPr lang="it-IT" noProof="0" dirty="0"/>
              <a:t>Fai clic per aggiungere una foto</a:t>
            </a:r>
          </a:p>
        </p:txBody>
      </p:sp>
      <p:sp>
        <p:nvSpPr>
          <p:cNvPr id="87" name="Segnaposto immagine 9">
            <a:extLst>
              <a:ext uri="{FF2B5EF4-FFF2-40B4-BE49-F238E27FC236}">
                <a16:creationId xmlns:a16="http://schemas.microsoft.com/office/drawing/2014/main" id="{01486F31-E79E-4E60-8749-B8036B3F096A}"/>
              </a:ext>
              <a:ext uri="{C183D7F6-B498-43B3-948B-1728B52AA6E4}">
                <adec:decorative xmlns:adec="http://schemas.microsoft.com/office/drawing/2017/decorative" val="0"/>
              </a:ext>
            </a:extLst>
          </p:cNvPr>
          <p:cNvSpPr>
            <a:spLocks noGrp="1"/>
          </p:cNvSpPr>
          <p:nvPr>
            <p:ph type="pic" sz="quarter" idx="41" hasCustomPrompt="1"/>
          </p:nvPr>
        </p:nvSpPr>
        <p:spPr>
          <a:xfrm>
            <a:off x="9384248" y="1326192"/>
            <a:ext cx="1391577" cy="1391576"/>
          </a:xfrm>
          <a:prstGeom prst="ellipse">
            <a:avLst/>
          </a:prstGeom>
        </p:spPr>
        <p:txBody>
          <a:bodyPr rtlCol="0"/>
          <a:lstStyle>
            <a:lvl1pPr marL="0" indent="0" algn="ctr">
              <a:buNone/>
              <a:defRPr lang="it-IT" sz="2000">
                <a:solidFill>
                  <a:schemeClr val="bg1"/>
                </a:solidFill>
                <a:latin typeface="Calibri Light" panose="020F0302020204030204" pitchFamily="34" charset="0"/>
              </a:defRPr>
            </a:lvl1pPr>
          </a:lstStyle>
          <a:p>
            <a:pPr rtl="0"/>
            <a:r>
              <a:rPr lang="it-IT" noProof="0" dirty="0"/>
              <a:t>Fai clic per aggiungere una foto</a:t>
            </a:r>
          </a:p>
        </p:txBody>
      </p:sp>
      <p:sp>
        <p:nvSpPr>
          <p:cNvPr id="37" name="Ovale 36">
            <a:extLst>
              <a:ext uri="{FF2B5EF4-FFF2-40B4-BE49-F238E27FC236}">
                <a16:creationId xmlns:a16="http://schemas.microsoft.com/office/drawing/2014/main" id="{8139AA92-1781-41FF-9168-9F70B1CD9FB7}"/>
              </a:ext>
              <a:ext uri="{C183D7F6-B498-43B3-948B-1728B52AA6E4}">
                <adec:decorative xmlns:adec="http://schemas.microsoft.com/office/drawing/2017/decorative" val="1"/>
              </a:ext>
            </a:extLst>
          </p:cNvPr>
          <p:cNvSpPr/>
          <p:nvPr userDrawn="1"/>
        </p:nvSpPr>
        <p:spPr>
          <a:xfrm>
            <a:off x="3031536" y="1222122"/>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it-IT"/>
            </a:defPPr>
          </a:lstStyle>
          <a:p>
            <a:pPr algn="ctr" rtl="0"/>
            <a:endParaRPr lang="it-IT" noProof="0" dirty="0">
              <a:latin typeface="Calibri Light" panose="020F0302020204030204" pitchFamily="34" charset="0"/>
            </a:endParaRPr>
          </a:p>
        </p:txBody>
      </p:sp>
      <p:sp>
        <p:nvSpPr>
          <p:cNvPr id="41" name="Segnaposto testo 14">
            <a:extLst>
              <a:ext uri="{FF2B5EF4-FFF2-40B4-BE49-F238E27FC236}">
                <a16:creationId xmlns:a16="http://schemas.microsoft.com/office/drawing/2014/main" id="{5FE36F90-735E-43D7-854A-0347B805053D}"/>
              </a:ext>
            </a:extLst>
          </p:cNvPr>
          <p:cNvSpPr>
            <a:spLocks noGrp="1"/>
          </p:cNvSpPr>
          <p:nvPr>
            <p:ph type="body" sz="quarter" idx="19" hasCustomPrompt="1"/>
          </p:nvPr>
        </p:nvSpPr>
        <p:spPr>
          <a:xfrm>
            <a:off x="2796727" y="2972370"/>
            <a:ext cx="2085792" cy="274650"/>
          </a:xfrm>
          <a:prstGeom prst="rect">
            <a:avLst/>
          </a:prstGeom>
        </p:spPr>
        <p:txBody>
          <a:bodyPr rtlCol="0"/>
          <a:lstStyle>
            <a:lvl1pPr marL="0" indent="0" algn="ctr">
              <a:buNone/>
              <a:defRPr lang="it-IT" sz="1200" b="1" cap="all" spc="200" baseline="0">
                <a:solidFill>
                  <a:schemeClr val="accent6"/>
                </a:solidFill>
                <a:latin typeface="Century Gothic" panose="020B0502020202020204" pitchFamily="34" charset="0"/>
              </a:defRPr>
            </a:lvl1pPr>
          </a:lstStyle>
          <a:p>
            <a:pPr lvl="0" rtl="0"/>
            <a:r>
              <a:rPr lang="it-IT" noProof="0" dirty="0"/>
              <a:t>Aggiungere il nome</a:t>
            </a:r>
          </a:p>
        </p:txBody>
      </p:sp>
      <p:sp>
        <p:nvSpPr>
          <p:cNvPr id="42" name="Segnaposto testo 14">
            <a:extLst>
              <a:ext uri="{FF2B5EF4-FFF2-40B4-BE49-F238E27FC236}">
                <a16:creationId xmlns:a16="http://schemas.microsoft.com/office/drawing/2014/main" id="{2D0125FE-7543-4B0C-8C50-D4F2949EE8A0}"/>
              </a:ext>
            </a:extLst>
          </p:cNvPr>
          <p:cNvSpPr>
            <a:spLocks noGrp="1"/>
          </p:cNvSpPr>
          <p:nvPr>
            <p:ph type="body" sz="quarter" idx="20" hasCustomPrompt="1"/>
          </p:nvPr>
        </p:nvSpPr>
        <p:spPr>
          <a:xfrm>
            <a:off x="2896865" y="3198338"/>
            <a:ext cx="1885516" cy="365125"/>
          </a:xfrm>
          <a:prstGeom prst="rect">
            <a:avLst/>
          </a:prstGeom>
        </p:spPr>
        <p:txBody>
          <a:bodyPr rtlCol="0"/>
          <a:lstStyle>
            <a:lvl1pPr marL="0" indent="0" algn="ctr">
              <a:lnSpc>
                <a:spcPct val="90000"/>
              </a:lnSpc>
              <a:spcBef>
                <a:spcPts val="0"/>
              </a:spcBef>
              <a:buNone/>
              <a:defRPr lang="it-IT" sz="1000" cap="none" spc="0" baseline="0">
                <a:solidFill>
                  <a:schemeClr val="bg1"/>
                </a:solidFill>
                <a:latin typeface="Calibri Light" panose="020F0302020204030204" pitchFamily="34" charset="0"/>
              </a:defRPr>
            </a:lvl1pPr>
          </a:lstStyle>
          <a:p>
            <a:pPr lvl="0" rtl="0"/>
            <a:r>
              <a:rPr lang="it-IT" noProof="0" dirty="0"/>
              <a:t>Inserire il titolo</a:t>
            </a:r>
          </a:p>
        </p:txBody>
      </p:sp>
      <p:sp>
        <p:nvSpPr>
          <p:cNvPr id="43" name="Segnaposto testo 14">
            <a:extLst>
              <a:ext uri="{FF2B5EF4-FFF2-40B4-BE49-F238E27FC236}">
                <a16:creationId xmlns:a16="http://schemas.microsoft.com/office/drawing/2014/main" id="{839FFFF4-4A0D-40BD-B34D-CD03D03FBEC4}"/>
              </a:ext>
            </a:extLst>
          </p:cNvPr>
          <p:cNvSpPr>
            <a:spLocks noGrp="1"/>
          </p:cNvSpPr>
          <p:nvPr>
            <p:ph type="body" sz="quarter" idx="21" hasCustomPrompt="1"/>
          </p:nvPr>
        </p:nvSpPr>
        <p:spPr>
          <a:xfrm>
            <a:off x="4898932" y="2972370"/>
            <a:ext cx="2085792" cy="274650"/>
          </a:xfrm>
          <a:prstGeom prst="rect">
            <a:avLst/>
          </a:prstGeom>
        </p:spPr>
        <p:txBody>
          <a:bodyPr rtlCol="0"/>
          <a:lstStyle>
            <a:lvl1pPr marL="0" indent="0" algn="ctr">
              <a:buNone/>
              <a:defRPr lang="it-IT" sz="1200" b="1" cap="all" spc="200" baseline="0">
                <a:solidFill>
                  <a:schemeClr val="accent6"/>
                </a:solidFill>
                <a:latin typeface="Century Gothic" panose="020B0502020202020204" pitchFamily="34" charset="0"/>
              </a:defRPr>
            </a:lvl1pPr>
          </a:lstStyle>
          <a:p>
            <a:pPr lvl="0" rtl="0"/>
            <a:r>
              <a:rPr lang="it-IT" noProof="0" dirty="0"/>
              <a:t>Aggiungere il nome</a:t>
            </a:r>
          </a:p>
        </p:txBody>
      </p:sp>
      <p:sp>
        <p:nvSpPr>
          <p:cNvPr id="44" name="Segnaposto testo 14">
            <a:extLst>
              <a:ext uri="{FF2B5EF4-FFF2-40B4-BE49-F238E27FC236}">
                <a16:creationId xmlns:a16="http://schemas.microsoft.com/office/drawing/2014/main" id="{2697A53A-8491-4753-901E-02236DC0D5C4}"/>
              </a:ext>
            </a:extLst>
          </p:cNvPr>
          <p:cNvSpPr>
            <a:spLocks noGrp="1"/>
          </p:cNvSpPr>
          <p:nvPr>
            <p:ph type="body" sz="quarter" idx="22" hasCustomPrompt="1"/>
          </p:nvPr>
        </p:nvSpPr>
        <p:spPr>
          <a:xfrm>
            <a:off x="4999070" y="3198338"/>
            <a:ext cx="1885516" cy="365125"/>
          </a:xfrm>
          <a:prstGeom prst="rect">
            <a:avLst/>
          </a:prstGeom>
        </p:spPr>
        <p:txBody>
          <a:bodyPr rtlCol="0"/>
          <a:lstStyle>
            <a:lvl1pPr marL="0" indent="0" algn="ctr">
              <a:lnSpc>
                <a:spcPct val="90000"/>
              </a:lnSpc>
              <a:spcBef>
                <a:spcPts val="0"/>
              </a:spcBef>
              <a:buNone/>
              <a:defRPr lang="it-IT" sz="1000" cap="none" spc="0" baseline="0">
                <a:solidFill>
                  <a:schemeClr val="bg1"/>
                </a:solidFill>
                <a:latin typeface="Calibri Light" panose="020F0302020204030204" pitchFamily="34" charset="0"/>
              </a:defRPr>
            </a:lvl1pPr>
          </a:lstStyle>
          <a:p>
            <a:pPr lvl="0" rtl="0"/>
            <a:r>
              <a:rPr lang="it-IT" noProof="0" dirty="0"/>
              <a:t>Inserire il titolo</a:t>
            </a:r>
          </a:p>
        </p:txBody>
      </p:sp>
      <p:sp>
        <p:nvSpPr>
          <p:cNvPr id="45" name="Segnaposto testo 14">
            <a:extLst>
              <a:ext uri="{FF2B5EF4-FFF2-40B4-BE49-F238E27FC236}">
                <a16:creationId xmlns:a16="http://schemas.microsoft.com/office/drawing/2014/main" id="{A51D26D1-89AE-43E7-8F1B-E28B18019F84}"/>
              </a:ext>
            </a:extLst>
          </p:cNvPr>
          <p:cNvSpPr>
            <a:spLocks noGrp="1"/>
          </p:cNvSpPr>
          <p:nvPr>
            <p:ph type="body" sz="quarter" idx="23" hasCustomPrompt="1"/>
          </p:nvPr>
        </p:nvSpPr>
        <p:spPr>
          <a:xfrm>
            <a:off x="7000136" y="2972538"/>
            <a:ext cx="2085792" cy="274650"/>
          </a:xfrm>
          <a:prstGeom prst="rect">
            <a:avLst/>
          </a:prstGeom>
        </p:spPr>
        <p:txBody>
          <a:bodyPr rtlCol="0"/>
          <a:lstStyle>
            <a:lvl1pPr marL="0" indent="0" algn="ctr">
              <a:buNone/>
              <a:defRPr lang="it-IT" sz="1200" b="1" cap="all" spc="200" baseline="0">
                <a:solidFill>
                  <a:schemeClr val="accent6"/>
                </a:solidFill>
                <a:latin typeface="Century Gothic" panose="020B0502020202020204" pitchFamily="34" charset="0"/>
              </a:defRPr>
            </a:lvl1pPr>
          </a:lstStyle>
          <a:p>
            <a:pPr lvl="0" rtl="0"/>
            <a:r>
              <a:rPr lang="it-IT" noProof="0" dirty="0"/>
              <a:t>Aggiungere il nome</a:t>
            </a:r>
          </a:p>
        </p:txBody>
      </p:sp>
      <p:sp>
        <p:nvSpPr>
          <p:cNvPr id="46" name="Segnaposto testo 14">
            <a:extLst>
              <a:ext uri="{FF2B5EF4-FFF2-40B4-BE49-F238E27FC236}">
                <a16:creationId xmlns:a16="http://schemas.microsoft.com/office/drawing/2014/main" id="{0191059F-A4F0-4F1C-8237-308B7AD3F97D}"/>
              </a:ext>
            </a:extLst>
          </p:cNvPr>
          <p:cNvSpPr>
            <a:spLocks noGrp="1"/>
          </p:cNvSpPr>
          <p:nvPr>
            <p:ph type="body" sz="quarter" idx="24" hasCustomPrompt="1"/>
          </p:nvPr>
        </p:nvSpPr>
        <p:spPr>
          <a:xfrm>
            <a:off x="7100274" y="3198338"/>
            <a:ext cx="1885516" cy="365125"/>
          </a:xfrm>
          <a:prstGeom prst="rect">
            <a:avLst/>
          </a:prstGeom>
        </p:spPr>
        <p:txBody>
          <a:bodyPr rtlCol="0"/>
          <a:lstStyle>
            <a:lvl1pPr marL="0" indent="0" algn="ctr">
              <a:lnSpc>
                <a:spcPct val="90000"/>
              </a:lnSpc>
              <a:spcBef>
                <a:spcPts val="0"/>
              </a:spcBef>
              <a:buNone/>
              <a:defRPr lang="it-IT" sz="1000" cap="none" spc="0" baseline="0">
                <a:solidFill>
                  <a:schemeClr val="bg1"/>
                </a:solidFill>
                <a:latin typeface="Calibri Light" panose="020F0302020204030204" pitchFamily="34" charset="0"/>
              </a:defRPr>
            </a:lvl1pPr>
          </a:lstStyle>
          <a:p>
            <a:pPr lvl="0" rtl="0"/>
            <a:r>
              <a:rPr lang="it-IT" noProof="0" dirty="0"/>
              <a:t>Inserire il titolo</a:t>
            </a:r>
          </a:p>
        </p:txBody>
      </p:sp>
      <p:sp>
        <p:nvSpPr>
          <p:cNvPr id="47" name="Segnaposto testo 14">
            <a:extLst>
              <a:ext uri="{FF2B5EF4-FFF2-40B4-BE49-F238E27FC236}">
                <a16:creationId xmlns:a16="http://schemas.microsoft.com/office/drawing/2014/main" id="{CFCD3D62-2515-40AC-A8A1-F7786244B36F}"/>
              </a:ext>
            </a:extLst>
          </p:cNvPr>
          <p:cNvSpPr>
            <a:spLocks noGrp="1"/>
          </p:cNvSpPr>
          <p:nvPr>
            <p:ph type="body" sz="quarter" idx="25" hasCustomPrompt="1"/>
          </p:nvPr>
        </p:nvSpPr>
        <p:spPr>
          <a:xfrm>
            <a:off x="9095950" y="2972370"/>
            <a:ext cx="2085792" cy="274650"/>
          </a:xfrm>
          <a:prstGeom prst="rect">
            <a:avLst/>
          </a:prstGeom>
        </p:spPr>
        <p:txBody>
          <a:bodyPr rtlCol="0"/>
          <a:lstStyle>
            <a:lvl1pPr marL="0" indent="0" algn="ctr">
              <a:buNone/>
              <a:defRPr lang="it-IT" sz="1200" b="1" cap="all" spc="200" baseline="0">
                <a:solidFill>
                  <a:schemeClr val="accent6"/>
                </a:solidFill>
                <a:latin typeface="Century Gothic" panose="020B0502020202020204" pitchFamily="34" charset="0"/>
              </a:defRPr>
            </a:lvl1pPr>
          </a:lstStyle>
          <a:p>
            <a:pPr lvl="0" rtl="0"/>
            <a:r>
              <a:rPr lang="it-IT" noProof="0" dirty="0"/>
              <a:t>Aggiungere il nome</a:t>
            </a:r>
          </a:p>
        </p:txBody>
      </p:sp>
      <p:sp>
        <p:nvSpPr>
          <p:cNvPr id="48" name="Segnaposto testo 14">
            <a:extLst>
              <a:ext uri="{FF2B5EF4-FFF2-40B4-BE49-F238E27FC236}">
                <a16:creationId xmlns:a16="http://schemas.microsoft.com/office/drawing/2014/main" id="{96332DF1-A140-4DDE-9D59-EEF6D503A8D7}"/>
              </a:ext>
            </a:extLst>
          </p:cNvPr>
          <p:cNvSpPr>
            <a:spLocks noGrp="1"/>
          </p:cNvSpPr>
          <p:nvPr>
            <p:ph type="body" sz="quarter" idx="26" hasCustomPrompt="1"/>
          </p:nvPr>
        </p:nvSpPr>
        <p:spPr>
          <a:xfrm>
            <a:off x="9196088" y="3198338"/>
            <a:ext cx="1885516" cy="365125"/>
          </a:xfrm>
          <a:prstGeom prst="rect">
            <a:avLst/>
          </a:prstGeom>
        </p:spPr>
        <p:txBody>
          <a:bodyPr rtlCol="0"/>
          <a:lstStyle>
            <a:lvl1pPr marL="0" indent="0" algn="ctr">
              <a:lnSpc>
                <a:spcPct val="90000"/>
              </a:lnSpc>
              <a:spcBef>
                <a:spcPts val="0"/>
              </a:spcBef>
              <a:buNone/>
              <a:defRPr lang="it-IT" sz="1000" cap="none" spc="0" baseline="0">
                <a:solidFill>
                  <a:schemeClr val="bg1"/>
                </a:solidFill>
                <a:latin typeface="Calibri Light" panose="020F0302020204030204" pitchFamily="34" charset="0"/>
              </a:defRPr>
            </a:lvl1pPr>
          </a:lstStyle>
          <a:p>
            <a:pPr lvl="0" rtl="0"/>
            <a:r>
              <a:rPr lang="it-IT" noProof="0" dirty="0"/>
              <a:t>Inserire il testo qui</a:t>
            </a:r>
          </a:p>
        </p:txBody>
      </p:sp>
      <p:sp>
        <p:nvSpPr>
          <p:cNvPr id="97" name="Segnaposto immagine 9">
            <a:extLst>
              <a:ext uri="{FF2B5EF4-FFF2-40B4-BE49-F238E27FC236}">
                <a16:creationId xmlns:a16="http://schemas.microsoft.com/office/drawing/2014/main" id="{74EEDA10-EB71-4CAE-80C3-9C8B46E6DF07}"/>
              </a:ext>
            </a:extLst>
          </p:cNvPr>
          <p:cNvSpPr>
            <a:spLocks noGrp="1"/>
          </p:cNvSpPr>
          <p:nvPr>
            <p:ph type="pic" sz="quarter" idx="42" hasCustomPrompt="1"/>
          </p:nvPr>
        </p:nvSpPr>
        <p:spPr>
          <a:xfrm>
            <a:off x="3136338" y="3967833"/>
            <a:ext cx="1391577" cy="1391576"/>
          </a:xfrm>
          <a:prstGeom prst="ellipse">
            <a:avLst/>
          </a:prstGeom>
        </p:spPr>
        <p:txBody>
          <a:bodyPr rtlCol="0"/>
          <a:lstStyle>
            <a:lvl1pPr marL="0" indent="0" algn="ctr">
              <a:buNone/>
              <a:defRPr lang="it-IT" sz="2000">
                <a:solidFill>
                  <a:schemeClr val="bg1"/>
                </a:solidFill>
                <a:latin typeface="Calibri Light" panose="020F0302020204030204" pitchFamily="34" charset="0"/>
              </a:defRPr>
            </a:lvl1pPr>
          </a:lstStyle>
          <a:p>
            <a:pPr rtl="0"/>
            <a:r>
              <a:rPr lang="it-IT" noProof="0" dirty="0"/>
              <a:t>Fai clic per aggiungere una foto</a:t>
            </a:r>
          </a:p>
        </p:txBody>
      </p:sp>
      <p:sp>
        <p:nvSpPr>
          <p:cNvPr id="99" name="Segnaposto immagine 9">
            <a:extLst>
              <a:ext uri="{FF2B5EF4-FFF2-40B4-BE49-F238E27FC236}">
                <a16:creationId xmlns:a16="http://schemas.microsoft.com/office/drawing/2014/main" id="{B9B031BF-4314-4A3C-B53C-3958CC4E6228}"/>
              </a:ext>
            </a:extLst>
          </p:cNvPr>
          <p:cNvSpPr>
            <a:spLocks noGrp="1"/>
          </p:cNvSpPr>
          <p:nvPr>
            <p:ph type="pic" sz="quarter" idx="43" hasCustomPrompt="1"/>
          </p:nvPr>
        </p:nvSpPr>
        <p:spPr>
          <a:xfrm>
            <a:off x="5209990" y="3967100"/>
            <a:ext cx="1391577" cy="1391576"/>
          </a:xfrm>
          <a:prstGeom prst="ellipse">
            <a:avLst/>
          </a:prstGeom>
        </p:spPr>
        <p:txBody>
          <a:bodyPr rtlCol="0"/>
          <a:lstStyle>
            <a:lvl1pPr marL="0" indent="0" algn="ctr">
              <a:buNone/>
              <a:defRPr lang="it-IT" sz="2000">
                <a:solidFill>
                  <a:schemeClr val="bg1"/>
                </a:solidFill>
                <a:latin typeface="Calibri Light" panose="020F0302020204030204" pitchFamily="34" charset="0"/>
              </a:defRPr>
            </a:lvl1pPr>
          </a:lstStyle>
          <a:p>
            <a:pPr rtl="0"/>
            <a:r>
              <a:rPr lang="it-IT" noProof="0" dirty="0"/>
              <a:t>Fai clic per aggiungere una foto</a:t>
            </a:r>
          </a:p>
        </p:txBody>
      </p:sp>
      <p:sp>
        <p:nvSpPr>
          <p:cNvPr id="101" name="Segnaposto immagine 9">
            <a:extLst>
              <a:ext uri="{FF2B5EF4-FFF2-40B4-BE49-F238E27FC236}">
                <a16:creationId xmlns:a16="http://schemas.microsoft.com/office/drawing/2014/main" id="{BC693B9A-3B30-4605-8EB8-2F155D0A4D7C}"/>
              </a:ext>
            </a:extLst>
          </p:cNvPr>
          <p:cNvSpPr>
            <a:spLocks noGrp="1"/>
          </p:cNvSpPr>
          <p:nvPr>
            <p:ph type="pic" sz="quarter" idx="44" hasCustomPrompt="1"/>
          </p:nvPr>
        </p:nvSpPr>
        <p:spPr>
          <a:xfrm>
            <a:off x="7305040" y="3976660"/>
            <a:ext cx="1391577" cy="1391576"/>
          </a:xfrm>
          <a:prstGeom prst="ellipse">
            <a:avLst/>
          </a:prstGeom>
        </p:spPr>
        <p:txBody>
          <a:bodyPr rtlCol="0"/>
          <a:lstStyle>
            <a:lvl1pPr marL="0" indent="0" algn="ctr">
              <a:buNone/>
              <a:defRPr lang="it-IT" sz="2000">
                <a:solidFill>
                  <a:schemeClr val="bg1"/>
                </a:solidFill>
                <a:latin typeface="Calibri Light" panose="020F0302020204030204" pitchFamily="34" charset="0"/>
              </a:defRPr>
            </a:lvl1pPr>
          </a:lstStyle>
          <a:p>
            <a:pPr rtl="0"/>
            <a:r>
              <a:rPr lang="it-IT" noProof="0" dirty="0"/>
              <a:t>Fai clic per aggiungere una foto</a:t>
            </a:r>
          </a:p>
        </p:txBody>
      </p:sp>
      <p:sp>
        <p:nvSpPr>
          <p:cNvPr id="103" name="Segnaposto immagine 9">
            <a:extLst>
              <a:ext uri="{FF2B5EF4-FFF2-40B4-BE49-F238E27FC236}">
                <a16:creationId xmlns:a16="http://schemas.microsoft.com/office/drawing/2014/main" id="{B4CC215D-FD31-4423-900D-14FF4F457AFA}"/>
              </a:ext>
            </a:extLst>
          </p:cNvPr>
          <p:cNvSpPr>
            <a:spLocks noGrp="1"/>
          </p:cNvSpPr>
          <p:nvPr>
            <p:ph type="pic" sz="quarter" idx="45" hasCustomPrompt="1"/>
          </p:nvPr>
        </p:nvSpPr>
        <p:spPr>
          <a:xfrm>
            <a:off x="9384247" y="3967100"/>
            <a:ext cx="1391577" cy="1391576"/>
          </a:xfrm>
          <a:prstGeom prst="ellipse">
            <a:avLst/>
          </a:prstGeom>
        </p:spPr>
        <p:txBody>
          <a:bodyPr rtlCol="0"/>
          <a:lstStyle>
            <a:lvl1pPr marL="0" indent="0" algn="ctr">
              <a:buNone/>
              <a:defRPr lang="it-IT" sz="2000">
                <a:solidFill>
                  <a:schemeClr val="bg1"/>
                </a:solidFill>
                <a:latin typeface="Calibri Light" panose="020F0302020204030204" pitchFamily="34" charset="0"/>
              </a:defRPr>
            </a:lvl1pPr>
          </a:lstStyle>
          <a:p>
            <a:pPr rtl="0"/>
            <a:r>
              <a:rPr lang="it-IT" noProof="0" dirty="0"/>
              <a:t>Fai clic per aggiungere una foto</a:t>
            </a:r>
          </a:p>
        </p:txBody>
      </p:sp>
      <p:sp>
        <p:nvSpPr>
          <p:cNvPr id="73" name="Segnaposto testo 14">
            <a:extLst>
              <a:ext uri="{FF2B5EF4-FFF2-40B4-BE49-F238E27FC236}">
                <a16:creationId xmlns:a16="http://schemas.microsoft.com/office/drawing/2014/main" id="{D4954E76-6CE5-4657-B73B-9875EBBEE003}"/>
              </a:ext>
            </a:extLst>
          </p:cNvPr>
          <p:cNvSpPr>
            <a:spLocks noGrp="1"/>
          </p:cNvSpPr>
          <p:nvPr>
            <p:ph type="body" sz="quarter" idx="31" hasCustomPrompt="1"/>
          </p:nvPr>
        </p:nvSpPr>
        <p:spPr>
          <a:xfrm>
            <a:off x="2796727" y="5587307"/>
            <a:ext cx="2085792" cy="274650"/>
          </a:xfrm>
          <a:prstGeom prst="rect">
            <a:avLst/>
          </a:prstGeom>
        </p:spPr>
        <p:txBody>
          <a:bodyPr rtlCol="0"/>
          <a:lstStyle>
            <a:lvl1pPr marL="0" indent="0" algn="ctr">
              <a:buNone/>
              <a:defRPr lang="it-IT" sz="1200" b="1" cap="all" spc="200" baseline="0">
                <a:solidFill>
                  <a:schemeClr val="accent6"/>
                </a:solidFill>
                <a:latin typeface="Century Gothic" panose="020B0502020202020204" pitchFamily="34" charset="0"/>
              </a:defRPr>
            </a:lvl1pPr>
          </a:lstStyle>
          <a:p>
            <a:pPr lvl="0" rtl="0"/>
            <a:r>
              <a:rPr lang="it-IT" noProof="0" dirty="0"/>
              <a:t>Aggiungere il nome</a:t>
            </a:r>
          </a:p>
        </p:txBody>
      </p:sp>
      <p:sp>
        <p:nvSpPr>
          <p:cNvPr id="74" name="Segnaposto testo 14">
            <a:extLst>
              <a:ext uri="{FF2B5EF4-FFF2-40B4-BE49-F238E27FC236}">
                <a16:creationId xmlns:a16="http://schemas.microsoft.com/office/drawing/2014/main" id="{E361B92F-F111-450A-A880-C34503792307}"/>
              </a:ext>
            </a:extLst>
          </p:cNvPr>
          <p:cNvSpPr>
            <a:spLocks noGrp="1"/>
          </p:cNvSpPr>
          <p:nvPr>
            <p:ph type="body" sz="quarter" idx="32" hasCustomPrompt="1"/>
          </p:nvPr>
        </p:nvSpPr>
        <p:spPr>
          <a:xfrm>
            <a:off x="2896865" y="5813275"/>
            <a:ext cx="1885516" cy="365125"/>
          </a:xfrm>
          <a:prstGeom prst="rect">
            <a:avLst/>
          </a:prstGeom>
        </p:spPr>
        <p:txBody>
          <a:bodyPr rtlCol="0"/>
          <a:lstStyle>
            <a:lvl1pPr marL="0" indent="0" algn="ctr">
              <a:lnSpc>
                <a:spcPct val="90000"/>
              </a:lnSpc>
              <a:spcBef>
                <a:spcPts val="0"/>
              </a:spcBef>
              <a:buNone/>
              <a:defRPr lang="it-IT" sz="1000" cap="none" spc="0" baseline="0">
                <a:solidFill>
                  <a:schemeClr val="bg1"/>
                </a:solidFill>
                <a:latin typeface="Calibri Light" panose="020F0302020204030204" pitchFamily="34" charset="0"/>
              </a:defRPr>
            </a:lvl1pPr>
          </a:lstStyle>
          <a:p>
            <a:pPr lvl="0" rtl="0"/>
            <a:r>
              <a:rPr lang="it-IT" noProof="0" dirty="0"/>
              <a:t>Inserire il titolo</a:t>
            </a:r>
          </a:p>
        </p:txBody>
      </p:sp>
      <p:sp>
        <p:nvSpPr>
          <p:cNvPr id="75" name="Segnaposto testo 14">
            <a:extLst>
              <a:ext uri="{FF2B5EF4-FFF2-40B4-BE49-F238E27FC236}">
                <a16:creationId xmlns:a16="http://schemas.microsoft.com/office/drawing/2014/main" id="{375C0FEC-10E7-43EA-953F-8CB9B43D05D4}"/>
              </a:ext>
            </a:extLst>
          </p:cNvPr>
          <p:cNvSpPr>
            <a:spLocks noGrp="1"/>
          </p:cNvSpPr>
          <p:nvPr>
            <p:ph type="body" sz="quarter" idx="33" hasCustomPrompt="1"/>
          </p:nvPr>
        </p:nvSpPr>
        <p:spPr>
          <a:xfrm>
            <a:off x="4898932" y="5587307"/>
            <a:ext cx="2085792" cy="274650"/>
          </a:xfrm>
          <a:prstGeom prst="rect">
            <a:avLst/>
          </a:prstGeom>
        </p:spPr>
        <p:txBody>
          <a:bodyPr rtlCol="0"/>
          <a:lstStyle>
            <a:lvl1pPr marL="0" indent="0" algn="ctr">
              <a:buNone/>
              <a:defRPr lang="it-IT" sz="1200" b="1" cap="all" spc="200" baseline="0">
                <a:solidFill>
                  <a:schemeClr val="accent6"/>
                </a:solidFill>
                <a:latin typeface="Century Gothic" panose="020B0502020202020204" pitchFamily="34" charset="0"/>
              </a:defRPr>
            </a:lvl1pPr>
          </a:lstStyle>
          <a:p>
            <a:pPr lvl="0" rtl="0"/>
            <a:r>
              <a:rPr lang="it-IT" noProof="0" dirty="0"/>
              <a:t>Aggiungere il nome</a:t>
            </a:r>
          </a:p>
        </p:txBody>
      </p:sp>
      <p:sp>
        <p:nvSpPr>
          <p:cNvPr id="76" name="Segnaposto testo 14">
            <a:extLst>
              <a:ext uri="{FF2B5EF4-FFF2-40B4-BE49-F238E27FC236}">
                <a16:creationId xmlns:a16="http://schemas.microsoft.com/office/drawing/2014/main" id="{84B1D0A0-DE01-44D1-9B3D-C05DBE9FF754}"/>
              </a:ext>
            </a:extLst>
          </p:cNvPr>
          <p:cNvSpPr>
            <a:spLocks noGrp="1"/>
          </p:cNvSpPr>
          <p:nvPr>
            <p:ph type="body" sz="quarter" idx="34" hasCustomPrompt="1"/>
          </p:nvPr>
        </p:nvSpPr>
        <p:spPr>
          <a:xfrm>
            <a:off x="4999070" y="5813275"/>
            <a:ext cx="1885516" cy="365125"/>
          </a:xfrm>
          <a:prstGeom prst="rect">
            <a:avLst/>
          </a:prstGeom>
        </p:spPr>
        <p:txBody>
          <a:bodyPr rtlCol="0"/>
          <a:lstStyle>
            <a:lvl1pPr marL="0" indent="0" algn="ctr">
              <a:lnSpc>
                <a:spcPct val="90000"/>
              </a:lnSpc>
              <a:spcBef>
                <a:spcPts val="0"/>
              </a:spcBef>
              <a:buNone/>
              <a:defRPr lang="it-IT" sz="1000" cap="none" spc="0" baseline="0">
                <a:solidFill>
                  <a:schemeClr val="bg1"/>
                </a:solidFill>
                <a:latin typeface="Calibri Light" panose="020F0302020204030204" pitchFamily="34" charset="0"/>
              </a:defRPr>
            </a:lvl1pPr>
          </a:lstStyle>
          <a:p>
            <a:pPr lvl="0" rtl="0"/>
            <a:r>
              <a:rPr lang="it-IT" noProof="0" dirty="0"/>
              <a:t>Inserire il titolo</a:t>
            </a:r>
          </a:p>
        </p:txBody>
      </p:sp>
      <p:sp>
        <p:nvSpPr>
          <p:cNvPr id="77" name="Segnaposto testo 14">
            <a:extLst>
              <a:ext uri="{FF2B5EF4-FFF2-40B4-BE49-F238E27FC236}">
                <a16:creationId xmlns:a16="http://schemas.microsoft.com/office/drawing/2014/main" id="{DB6914BB-9516-4473-A02F-1A325FA7EF4F}"/>
              </a:ext>
            </a:extLst>
          </p:cNvPr>
          <p:cNvSpPr>
            <a:spLocks noGrp="1"/>
          </p:cNvSpPr>
          <p:nvPr>
            <p:ph type="body" sz="quarter" idx="35" hasCustomPrompt="1"/>
          </p:nvPr>
        </p:nvSpPr>
        <p:spPr>
          <a:xfrm>
            <a:off x="7000136" y="5587475"/>
            <a:ext cx="2085792" cy="274650"/>
          </a:xfrm>
          <a:prstGeom prst="rect">
            <a:avLst/>
          </a:prstGeom>
        </p:spPr>
        <p:txBody>
          <a:bodyPr rtlCol="0"/>
          <a:lstStyle>
            <a:lvl1pPr marL="0" indent="0" algn="ctr">
              <a:buNone/>
              <a:defRPr lang="it-IT" sz="1200" b="1" cap="all" spc="200" baseline="0">
                <a:solidFill>
                  <a:schemeClr val="accent6"/>
                </a:solidFill>
                <a:latin typeface="Century Gothic" panose="020B0502020202020204" pitchFamily="34" charset="0"/>
              </a:defRPr>
            </a:lvl1pPr>
          </a:lstStyle>
          <a:p>
            <a:pPr lvl="0" rtl="0"/>
            <a:r>
              <a:rPr lang="it-IT" noProof="0" dirty="0"/>
              <a:t>Aggiungere il nome</a:t>
            </a:r>
          </a:p>
        </p:txBody>
      </p:sp>
      <p:sp>
        <p:nvSpPr>
          <p:cNvPr id="78" name="Segnaposto testo 14">
            <a:extLst>
              <a:ext uri="{FF2B5EF4-FFF2-40B4-BE49-F238E27FC236}">
                <a16:creationId xmlns:a16="http://schemas.microsoft.com/office/drawing/2014/main" id="{FEE30418-F1D4-4D16-A984-FAA6CA0C74BF}"/>
              </a:ext>
            </a:extLst>
          </p:cNvPr>
          <p:cNvSpPr>
            <a:spLocks noGrp="1"/>
          </p:cNvSpPr>
          <p:nvPr>
            <p:ph type="body" sz="quarter" idx="36" hasCustomPrompt="1"/>
          </p:nvPr>
        </p:nvSpPr>
        <p:spPr>
          <a:xfrm>
            <a:off x="7100274" y="5813275"/>
            <a:ext cx="1885516" cy="365125"/>
          </a:xfrm>
          <a:prstGeom prst="rect">
            <a:avLst/>
          </a:prstGeom>
        </p:spPr>
        <p:txBody>
          <a:bodyPr rtlCol="0"/>
          <a:lstStyle>
            <a:lvl1pPr marL="0" indent="0" algn="ctr">
              <a:lnSpc>
                <a:spcPct val="90000"/>
              </a:lnSpc>
              <a:spcBef>
                <a:spcPts val="0"/>
              </a:spcBef>
              <a:buNone/>
              <a:defRPr lang="it-IT" sz="1000" cap="none" spc="0" baseline="0">
                <a:solidFill>
                  <a:schemeClr val="bg1"/>
                </a:solidFill>
                <a:latin typeface="Calibri Light" panose="020F0302020204030204" pitchFamily="34" charset="0"/>
              </a:defRPr>
            </a:lvl1pPr>
          </a:lstStyle>
          <a:p>
            <a:pPr lvl="0" rtl="0"/>
            <a:r>
              <a:rPr lang="it-IT" noProof="0" dirty="0"/>
              <a:t>Inserire il titolo</a:t>
            </a:r>
          </a:p>
        </p:txBody>
      </p:sp>
      <p:sp>
        <p:nvSpPr>
          <p:cNvPr id="79" name="Segnaposto testo 14">
            <a:extLst>
              <a:ext uri="{FF2B5EF4-FFF2-40B4-BE49-F238E27FC236}">
                <a16:creationId xmlns:a16="http://schemas.microsoft.com/office/drawing/2014/main" id="{6D336D9D-1BA1-44AE-96D0-3ABDA2E02FB5}"/>
              </a:ext>
            </a:extLst>
          </p:cNvPr>
          <p:cNvSpPr>
            <a:spLocks noGrp="1"/>
          </p:cNvSpPr>
          <p:nvPr>
            <p:ph type="body" sz="quarter" idx="37" hasCustomPrompt="1"/>
          </p:nvPr>
        </p:nvSpPr>
        <p:spPr>
          <a:xfrm>
            <a:off x="9095950" y="5587307"/>
            <a:ext cx="2085792" cy="274650"/>
          </a:xfrm>
          <a:prstGeom prst="rect">
            <a:avLst/>
          </a:prstGeom>
        </p:spPr>
        <p:txBody>
          <a:bodyPr rtlCol="0"/>
          <a:lstStyle>
            <a:lvl1pPr marL="0" indent="0" algn="ctr">
              <a:buNone/>
              <a:defRPr lang="it-IT" sz="1200" b="1" cap="all" spc="200" baseline="0">
                <a:solidFill>
                  <a:schemeClr val="accent6"/>
                </a:solidFill>
                <a:latin typeface="Century Gothic" panose="020B0502020202020204" pitchFamily="34" charset="0"/>
              </a:defRPr>
            </a:lvl1pPr>
          </a:lstStyle>
          <a:p>
            <a:pPr lvl="0" rtl="0"/>
            <a:r>
              <a:rPr lang="it-IT" noProof="0" dirty="0"/>
              <a:t>Aggiungere il nome</a:t>
            </a:r>
          </a:p>
        </p:txBody>
      </p:sp>
      <p:sp>
        <p:nvSpPr>
          <p:cNvPr id="80" name="Segnaposto testo 14">
            <a:extLst>
              <a:ext uri="{FF2B5EF4-FFF2-40B4-BE49-F238E27FC236}">
                <a16:creationId xmlns:a16="http://schemas.microsoft.com/office/drawing/2014/main" id="{6CFC9B87-2AEB-414D-90C4-B7F8F4AA9080}"/>
              </a:ext>
            </a:extLst>
          </p:cNvPr>
          <p:cNvSpPr>
            <a:spLocks noGrp="1"/>
          </p:cNvSpPr>
          <p:nvPr>
            <p:ph type="body" sz="quarter" idx="38" hasCustomPrompt="1"/>
          </p:nvPr>
        </p:nvSpPr>
        <p:spPr>
          <a:xfrm>
            <a:off x="9192018" y="5813275"/>
            <a:ext cx="1885515" cy="365125"/>
          </a:xfrm>
          <a:prstGeom prst="rect">
            <a:avLst/>
          </a:prstGeom>
        </p:spPr>
        <p:txBody>
          <a:bodyPr rtlCol="0"/>
          <a:lstStyle>
            <a:lvl1pPr marL="0" indent="0" algn="ctr">
              <a:lnSpc>
                <a:spcPct val="90000"/>
              </a:lnSpc>
              <a:spcBef>
                <a:spcPts val="0"/>
              </a:spcBef>
              <a:buNone/>
              <a:defRPr lang="it-IT" sz="1000" cap="none" spc="0" baseline="0">
                <a:solidFill>
                  <a:schemeClr val="bg1"/>
                </a:solidFill>
                <a:latin typeface="Calibri Light" panose="020F0302020204030204" pitchFamily="34" charset="0"/>
              </a:defRPr>
            </a:lvl1pPr>
          </a:lstStyle>
          <a:p>
            <a:pPr lvl="0" rtl="0"/>
            <a:r>
              <a:rPr lang="it-IT" noProof="0" dirty="0"/>
              <a:t>Inserire il testo qui</a:t>
            </a:r>
          </a:p>
        </p:txBody>
      </p:sp>
      <p:sp>
        <p:nvSpPr>
          <p:cNvPr id="82" name="Ovale 81">
            <a:extLst>
              <a:ext uri="{FF2B5EF4-FFF2-40B4-BE49-F238E27FC236}">
                <a16:creationId xmlns:a16="http://schemas.microsoft.com/office/drawing/2014/main" id="{9DC42105-8FBF-4317-8822-399B1F791ABF}"/>
              </a:ext>
              <a:ext uri="{C183D7F6-B498-43B3-948B-1728B52AA6E4}">
                <adec:decorative xmlns:adec="http://schemas.microsoft.com/office/drawing/2017/decorative" val="1"/>
              </a:ext>
            </a:extLst>
          </p:cNvPr>
          <p:cNvSpPr/>
          <p:nvPr userDrawn="1"/>
        </p:nvSpPr>
        <p:spPr>
          <a:xfrm>
            <a:off x="5105188" y="1221389"/>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it-IT"/>
            </a:defPPr>
          </a:lstStyle>
          <a:p>
            <a:pPr algn="ctr" rtl="0"/>
            <a:endParaRPr lang="it-IT" noProof="0" dirty="0">
              <a:latin typeface="Calibri Light" panose="020F0302020204030204" pitchFamily="34" charset="0"/>
            </a:endParaRPr>
          </a:p>
        </p:txBody>
      </p:sp>
      <p:sp>
        <p:nvSpPr>
          <p:cNvPr id="86" name="Ovale 85">
            <a:extLst>
              <a:ext uri="{FF2B5EF4-FFF2-40B4-BE49-F238E27FC236}">
                <a16:creationId xmlns:a16="http://schemas.microsoft.com/office/drawing/2014/main" id="{644C80F9-E615-4699-A719-131E62011769}"/>
              </a:ext>
              <a:ext uri="{C183D7F6-B498-43B3-948B-1728B52AA6E4}">
                <adec:decorative xmlns:adec="http://schemas.microsoft.com/office/drawing/2017/decorative" val="1"/>
              </a:ext>
            </a:extLst>
          </p:cNvPr>
          <p:cNvSpPr/>
          <p:nvPr userDrawn="1"/>
        </p:nvSpPr>
        <p:spPr>
          <a:xfrm>
            <a:off x="7200238" y="1230949"/>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it-IT"/>
            </a:defPPr>
          </a:lstStyle>
          <a:p>
            <a:pPr algn="ctr" rtl="0"/>
            <a:endParaRPr lang="it-IT" noProof="0" dirty="0">
              <a:latin typeface="Calibri Light" panose="020F0302020204030204" pitchFamily="34" charset="0"/>
            </a:endParaRPr>
          </a:p>
        </p:txBody>
      </p:sp>
      <p:sp>
        <p:nvSpPr>
          <p:cNvPr id="88" name="Ovale 87">
            <a:extLst>
              <a:ext uri="{FF2B5EF4-FFF2-40B4-BE49-F238E27FC236}">
                <a16:creationId xmlns:a16="http://schemas.microsoft.com/office/drawing/2014/main" id="{191882A0-07C5-40D6-9520-02882775B26A}"/>
              </a:ext>
              <a:ext uri="{C183D7F6-B498-43B3-948B-1728B52AA6E4}">
                <adec:decorative xmlns:adec="http://schemas.microsoft.com/office/drawing/2017/decorative" val="1"/>
              </a:ext>
            </a:extLst>
          </p:cNvPr>
          <p:cNvSpPr/>
          <p:nvPr userDrawn="1"/>
        </p:nvSpPr>
        <p:spPr>
          <a:xfrm>
            <a:off x="9279445" y="1221389"/>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it-IT"/>
            </a:defPPr>
          </a:lstStyle>
          <a:p>
            <a:pPr algn="ctr" rtl="0"/>
            <a:endParaRPr lang="it-IT" noProof="0" dirty="0">
              <a:latin typeface="Calibri Light" panose="020F0302020204030204" pitchFamily="34" charset="0"/>
            </a:endParaRPr>
          </a:p>
        </p:txBody>
      </p:sp>
      <p:sp>
        <p:nvSpPr>
          <p:cNvPr id="98" name="Ovale 97">
            <a:extLst>
              <a:ext uri="{FF2B5EF4-FFF2-40B4-BE49-F238E27FC236}">
                <a16:creationId xmlns:a16="http://schemas.microsoft.com/office/drawing/2014/main" id="{242E90BB-F1EA-466F-939C-623189DF3ADD}"/>
              </a:ext>
              <a:ext uri="{C183D7F6-B498-43B3-948B-1728B52AA6E4}">
                <adec:decorative xmlns:adec="http://schemas.microsoft.com/office/drawing/2017/decorative" val="1"/>
              </a:ext>
            </a:extLst>
          </p:cNvPr>
          <p:cNvSpPr/>
          <p:nvPr userDrawn="1"/>
        </p:nvSpPr>
        <p:spPr>
          <a:xfrm>
            <a:off x="3031535" y="3863030"/>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it-IT"/>
            </a:defPPr>
          </a:lstStyle>
          <a:p>
            <a:pPr algn="ctr" rtl="0"/>
            <a:endParaRPr lang="it-IT" noProof="0" dirty="0">
              <a:latin typeface="Calibri Light" panose="020F0302020204030204" pitchFamily="34" charset="0"/>
            </a:endParaRPr>
          </a:p>
        </p:txBody>
      </p:sp>
      <p:sp>
        <p:nvSpPr>
          <p:cNvPr id="100" name="Ovale 99">
            <a:extLst>
              <a:ext uri="{FF2B5EF4-FFF2-40B4-BE49-F238E27FC236}">
                <a16:creationId xmlns:a16="http://schemas.microsoft.com/office/drawing/2014/main" id="{CBBFD36F-B307-4513-ABAD-4A02FF737176}"/>
              </a:ext>
              <a:ext uri="{C183D7F6-B498-43B3-948B-1728B52AA6E4}">
                <adec:decorative xmlns:adec="http://schemas.microsoft.com/office/drawing/2017/decorative" val="1"/>
              </a:ext>
            </a:extLst>
          </p:cNvPr>
          <p:cNvSpPr/>
          <p:nvPr userDrawn="1"/>
        </p:nvSpPr>
        <p:spPr>
          <a:xfrm>
            <a:off x="5105187" y="3862297"/>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it-IT"/>
            </a:defPPr>
          </a:lstStyle>
          <a:p>
            <a:pPr algn="ctr" rtl="0"/>
            <a:endParaRPr lang="it-IT" noProof="0" dirty="0">
              <a:latin typeface="Calibri Light" panose="020F0302020204030204" pitchFamily="34" charset="0"/>
            </a:endParaRPr>
          </a:p>
        </p:txBody>
      </p:sp>
      <p:sp>
        <p:nvSpPr>
          <p:cNvPr id="102" name="Ovale 101">
            <a:extLst>
              <a:ext uri="{FF2B5EF4-FFF2-40B4-BE49-F238E27FC236}">
                <a16:creationId xmlns:a16="http://schemas.microsoft.com/office/drawing/2014/main" id="{2E69D0B1-6D57-4A70-9C3C-F3A072AAA324}"/>
              </a:ext>
              <a:ext uri="{C183D7F6-B498-43B3-948B-1728B52AA6E4}">
                <adec:decorative xmlns:adec="http://schemas.microsoft.com/office/drawing/2017/decorative" val="1"/>
              </a:ext>
            </a:extLst>
          </p:cNvPr>
          <p:cNvSpPr/>
          <p:nvPr userDrawn="1"/>
        </p:nvSpPr>
        <p:spPr>
          <a:xfrm>
            <a:off x="7200237" y="3871857"/>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it-IT"/>
            </a:defPPr>
          </a:lstStyle>
          <a:p>
            <a:pPr algn="ctr" rtl="0"/>
            <a:endParaRPr lang="it-IT" noProof="0" dirty="0">
              <a:latin typeface="Calibri Light" panose="020F0302020204030204" pitchFamily="34" charset="0"/>
            </a:endParaRPr>
          </a:p>
        </p:txBody>
      </p:sp>
      <p:sp>
        <p:nvSpPr>
          <p:cNvPr id="104" name="Ovale 103">
            <a:extLst>
              <a:ext uri="{FF2B5EF4-FFF2-40B4-BE49-F238E27FC236}">
                <a16:creationId xmlns:a16="http://schemas.microsoft.com/office/drawing/2014/main" id="{95C6593C-7D72-47FB-AACE-F8848EAFA3AB}"/>
              </a:ext>
              <a:ext uri="{C183D7F6-B498-43B3-948B-1728B52AA6E4}">
                <adec:decorative xmlns:adec="http://schemas.microsoft.com/office/drawing/2017/decorative" val="1"/>
              </a:ext>
            </a:extLst>
          </p:cNvPr>
          <p:cNvSpPr/>
          <p:nvPr userDrawn="1"/>
        </p:nvSpPr>
        <p:spPr>
          <a:xfrm>
            <a:off x="9279444" y="3862297"/>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it-IT"/>
            </a:defPPr>
          </a:lstStyle>
          <a:p>
            <a:pPr algn="ctr" rtl="0"/>
            <a:endParaRPr lang="it-IT" noProof="0" dirty="0">
              <a:latin typeface="Calibri Light" panose="020F0302020204030204" pitchFamily="34" charset="0"/>
            </a:endParaRPr>
          </a:p>
        </p:txBody>
      </p:sp>
      <p:sp>
        <p:nvSpPr>
          <p:cNvPr id="105" name="Segnaposto piè di pagina 15">
            <a:extLst>
              <a:ext uri="{FF2B5EF4-FFF2-40B4-BE49-F238E27FC236}">
                <a16:creationId xmlns:a16="http://schemas.microsoft.com/office/drawing/2014/main" id="{75E80FB1-82CC-4144-A899-130449B1AC1C}"/>
              </a:ext>
            </a:extLst>
          </p:cNvPr>
          <p:cNvSpPr>
            <a:spLocks noGrp="1"/>
          </p:cNvSpPr>
          <p:nvPr>
            <p:ph type="ftr" sz="quarter" idx="3"/>
          </p:nvPr>
        </p:nvSpPr>
        <p:spPr>
          <a:xfrm rot="5400000">
            <a:off x="10541127" y="1408176"/>
            <a:ext cx="2770499" cy="365125"/>
          </a:xfrm>
          <a:prstGeom prst="rect">
            <a:avLst/>
          </a:prstGeom>
        </p:spPr>
        <p:txBody>
          <a:bodyPr rtlCol="0" anchor="ctr"/>
          <a:lstStyle>
            <a:lvl1pPr algn="r">
              <a:defRPr lang="it-IT" sz="900" cap="all" spc="400" baseline="0">
                <a:solidFill>
                  <a:schemeClr val="bg1"/>
                </a:solidFill>
                <a:latin typeface="Century Gothic" panose="020B0502020202020204" pitchFamily="34" charset="0"/>
              </a:defRPr>
            </a:lvl1pPr>
          </a:lstStyle>
          <a:p>
            <a:r>
              <a:rPr lang="it-IT" dirty="0"/>
              <a:t>TITOLO PRESENTAZIONE</a:t>
            </a:r>
          </a:p>
        </p:txBody>
      </p:sp>
      <p:sp>
        <p:nvSpPr>
          <p:cNvPr id="106" name="Segnaposto numero diapositiva 16">
            <a:extLst>
              <a:ext uri="{FF2B5EF4-FFF2-40B4-BE49-F238E27FC236}">
                <a16:creationId xmlns:a16="http://schemas.microsoft.com/office/drawing/2014/main" id="{10233900-5A86-4114-B6F5-3A0EA053C022}"/>
              </a:ext>
            </a:extLst>
          </p:cNvPr>
          <p:cNvSpPr>
            <a:spLocks noGrp="1"/>
          </p:cNvSpPr>
          <p:nvPr>
            <p:ph type="sldNum" sz="quarter" idx="4"/>
          </p:nvPr>
        </p:nvSpPr>
        <p:spPr>
          <a:xfrm>
            <a:off x="11519019" y="3164804"/>
            <a:ext cx="545911" cy="580029"/>
          </a:xfrm>
          <a:prstGeom prst="rect">
            <a:avLst/>
          </a:prstGeom>
        </p:spPr>
        <p:txBody>
          <a:bodyPr rtlCol="0" anchor="ctr"/>
          <a:lstStyle>
            <a:lvl1pPr algn="r">
              <a:defRPr lang="it-IT" sz="1600">
                <a:solidFill>
                  <a:schemeClr val="accent6"/>
                </a:solidFill>
                <a:latin typeface="Calibri Light" panose="020F0302020204030204" pitchFamily="34" charset="0"/>
              </a:defRPr>
            </a:lvl1pPr>
          </a:lstStyle>
          <a:p>
            <a:pPr>
              <a:defRPr lang="it-IT"/>
            </a:pPr>
            <a:fld id="{8D1FC6F8-0BCD-47E9-9C64-690771D9C143}" type="slidenum">
              <a:rPr lang="it-IT" smtClean="0"/>
              <a:pPr>
                <a:defRPr lang="it-IT"/>
              </a:pPr>
              <a:t>‹N›</a:t>
            </a:fld>
            <a:endParaRPr lang="it-IT" dirty="0"/>
          </a:p>
        </p:txBody>
      </p:sp>
      <p:sp>
        <p:nvSpPr>
          <p:cNvPr id="107" name="Segnaposto data 14">
            <a:extLst>
              <a:ext uri="{FF2B5EF4-FFF2-40B4-BE49-F238E27FC236}">
                <a16:creationId xmlns:a16="http://schemas.microsoft.com/office/drawing/2014/main" id="{FD1BC0B7-CAA7-4673-9A20-4EFEDC54FC46}"/>
              </a:ext>
            </a:extLst>
          </p:cNvPr>
          <p:cNvSpPr>
            <a:spLocks noGrp="1"/>
          </p:cNvSpPr>
          <p:nvPr>
            <p:ph type="dt" sz="half" idx="2"/>
          </p:nvPr>
        </p:nvSpPr>
        <p:spPr>
          <a:xfrm rot="5400000">
            <a:off x="10595991" y="5074920"/>
            <a:ext cx="2647667" cy="365125"/>
          </a:xfrm>
          <a:prstGeom prst="rect">
            <a:avLst/>
          </a:prstGeom>
        </p:spPr>
        <p:txBody>
          <a:bodyPr rtlCol="0" anchor="ctr"/>
          <a:lstStyle>
            <a:lvl1pPr>
              <a:defRPr lang="it-IT" sz="900" spc="400" baseline="0">
                <a:solidFill>
                  <a:schemeClr val="bg1"/>
                </a:solidFill>
                <a:latin typeface="Century Gothic" panose="020B0502020202020204" pitchFamily="34" charset="0"/>
              </a:defRPr>
            </a:lvl1pPr>
          </a:lstStyle>
          <a:p>
            <a:pPr>
              <a:defRPr lang="it-IT"/>
            </a:pPr>
            <a:r>
              <a:rPr lang="it-IT" cap="all" dirty="0"/>
              <a:t>21 maggio 20XX</a:t>
            </a:r>
          </a:p>
        </p:txBody>
      </p:sp>
    </p:spTree>
    <p:extLst>
      <p:ext uri="{BB962C8B-B14F-4D97-AF65-F5344CB8AC3E}">
        <p14:creationId xmlns:p14="http://schemas.microsoft.com/office/powerpoint/2010/main" val="180233339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inanziamenti">
    <p:spTree>
      <p:nvGrpSpPr>
        <p:cNvPr id="1" name=""/>
        <p:cNvGrpSpPr/>
        <p:nvPr/>
      </p:nvGrpSpPr>
      <p:grpSpPr>
        <a:xfrm>
          <a:off x="0" y="0"/>
          <a:ext cx="0" cy="0"/>
          <a:chOff x="0" y="0"/>
          <a:chExt cx="0" cy="0"/>
        </a:xfrm>
      </p:grpSpPr>
      <p:pic>
        <p:nvPicPr>
          <p:cNvPr id="50" name="Elemento grafico 49">
            <a:extLst>
              <a:ext uri="{FF2B5EF4-FFF2-40B4-BE49-F238E27FC236}">
                <a16:creationId xmlns:a16="http://schemas.microsoft.com/office/drawing/2014/main" id="{17DE9787-F8D7-4BBC-B3C0-144EEF47302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2" name="Titolo 1">
            <a:extLst>
              <a:ext uri="{FF2B5EF4-FFF2-40B4-BE49-F238E27FC236}">
                <a16:creationId xmlns:a16="http://schemas.microsoft.com/office/drawing/2014/main" id="{CB7F666A-7AF7-4FC6-99DD-E06ED83C2E88}"/>
              </a:ext>
            </a:extLst>
          </p:cNvPr>
          <p:cNvSpPr>
            <a:spLocks noGrp="1"/>
          </p:cNvSpPr>
          <p:nvPr>
            <p:ph type="title" hasCustomPrompt="1"/>
          </p:nvPr>
        </p:nvSpPr>
        <p:spPr>
          <a:xfrm>
            <a:off x="3131507" y="412356"/>
            <a:ext cx="5561556" cy="567670"/>
          </a:xfrm>
          <a:prstGeom prst="rect">
            <a:avLst/>
          </a:prstGeom>
        </p:spPr>
        <p:txBody>
          <a:bodyPr rtlCol="0"/>
          <a:lstStyle>
            <a:lvl1pPr algn="ctr">
              <a:defRPr lang="it-IT" sz="2800" b="1" cap="all" spc="400" baseline="0">
                <a:solidFill>
                  <a:schemeClr val="bg1"/>
                </a:solidFill>
                <a:latin typeface="Century Gothic" panose="020B0502020202020204" pitchFamily="34" charset="0"/>
              </a:defRPr>
            </a:lvl1pPr>
          </a:lstStyle>
          <a:p>
            <a:pPr rtl="0"/>
            <a:r>
              <a:rPr lang="it-IT" noProof="0" dirty="0"/>
              <a:t>Fare clic per inserire il titolo</a:t>
            </a:r>
          </a:p>
        </p:txBody>
      </p:sp>
      <p:sp>
        <p:nvSpPr>
          <p:cNvPr id="45" name="Segnaposto testo 10">
            <a:extLst>
              <a:ext uri="{FF2B5EF4-FFF2-40B4-BE49-F238E27FC236}">
                <a16:creationId xmlns:a16="http://schemas.microsoft.com/office/drawing/2014/main" id="{F2A51B67-A536-47ED-9C35-D2A4CF043420}"/>
              </a:ext>
            </a:extLst>
          </p:cNvPr>
          <p:cNvSpPr>
            <a:spLocks noGrp="1"/>
          </p:cNvSpPr>
          <p:nvPr>
            <p:ph type="body" sz="quarter" idx="21" hasCustomPrompt="1"/>
          </p:nvPr>
        </p:nvSpPr>
        <p:spPr>
          <a:xfrm>
            <a:off x="930273" y="2216292"/>
            <a:ext cx="1611892" cy="1151632"/>
          </a:xfrm>
          <a:prstGeom prst="rect">
            <a:avLst/>
          </a:prstGeom>
        </p:spPr>
        <p:txBody>
          <a:bodyPr rtlCol="0" anchor="ctr"/>
          <a:lstStyle>
            <a:lvl1pPr marL="0" indent="0" algn="ctr">
              <a:lnSpc>
                <a:spcPct val="100000"/>
              </a:lnSpc>
              <a:spcBef>
                <a:spcPts val="0"/>
              </a:spcBef>
              <a:spcAft>
                <a:spcPts val="0"/>
              </a:spcAft>
              <a:buNone/>
              <a:defRPr lang="it-IT" sz="4000" b="1" cap="all" spc="400" baseline="0">
                <a:solidFill>
                  <a:schemeClr val="accent5"/>
                </a:solidFill>
                <a:latin typeface="Century Gothic" panose="020B0502020202020204" pitchFamily="34" charset="0"/>
              </a:defRPr>
            </a:lvl1pPr>
          </a:lstStyle>
          <a:p>
            <a:pPr lvl="0" rtl="0"/>
            <a:r>
              <a:rPr lang="it-IT" noProof="0" dirty="0"/>
              <a:t>Aggiungi il titolo</a:t>
            </a:r>
          </a:p>
        </p:txBody>
      </p:sp>
      <p:sp>
        <p:nvSpPr>
          <p:cNvPr id="49" name="Segnaposto testo 10">
            <a:extLst>
              <a:ext uri="{FF2B5EF4-FFF2-40B4-BE49-F238E27FC236}">
                <a16:creationId xmlns:a16="http://schemas.microsoft.com/office/drawing/2014/main" id="{22B9C39F-D011-4AC3-A4D5-F61A1CB3650B}"/>
              </a:ext>
            </a:extLst>
          </p:cNvPr>
          <p:cNvSpPr>
            <a:spLocks noGrp="1"/>
          </p:cNvSpPr>
          <p:nvPr>
            <p:ph type="body" sz="quarter" idx="22" hasCustomPrompt="1"/>
          </p:nvPr>
        </p:nvSpPr>
        <p:spPr>
          <a:xfrm>
            <a:off x="3613801" y="2216293"/>
            <a:ext cx="1611892" cy="1151632"/>
          </a:xfrm>
          <a:prstGeom prst="rect">
            <a:avLst/>
          </a:prstGeom>
        </p:spPr>
        <p:txBody>
          <a:bodyPr rtlCol="0" anchor="ctr"/>
          <a:lstStyle>
            <a:lvl1pPr marL="0" indent="0" algn="ctr">
              <a:lnSpc>
                <a:spcPct val="100000"/>
              </a:lnSpc>
              <a:spcBef>
                <a:spcPts val="0"/>
              </a:spcBef>
              <a:buNone/>
              <a:defRPr lang="it-IT" sz="4000" b="1" cap="all" spc="400" baseline="0">
                <a:solidFill>
                  <a:schemeClr val="accent6">
                    <a:lumMod val="75000"/>
                  </a:schemeClr>
                </a:solidFill>
                <a:latin typeface="Century Gothic" panose="020B0502020202020204" pitchFamily="34" charset="0"/>
              </a:defRPr>
            </a:lvl1pPr>
          </a:lstStyle>
          <a:p>
            <a:pPr lvl="0" rtl="0"/>
            <a:r>
              <a:rPr lang="it-IT" noProof="0" dirty="0"/>
              <a:t>Aggiungi il titolo</a:t>
            </a:r>
          </a:p>
        </p:txBody>
      </p:sp>
      <p:sp>
        <p:nvSpPr>
          <p:cNvPr id="47" name="Segnaposto testo 10">
            <a:extLst>
              <a:ext uri="{FF2B5EF4-FFF2-40B4-BE49-F238E27FC236}">
                <a16:creationId xmlns:a16="http://schemas.microsoft.com/office/drawing/2014/main" id="{4ACDF114-02BD-4A37-9BE7-AA8094B7CD20}"/>
              </a:ext>
            </a:extLst>
          </p:cNvPr>
          <p:cNvSpPr>
            <a:spLocks noGrp="1"/>
          </p:cNvSpPr>
          <p:nvPr>
            <p:ph type="body" sz="quarter" idx="23" hasCustomPrompt="1"/>
          </p:nvPr>
        </p:nvSpPr>
        <p:spPr>
          <a:xfrm>
            <a:off x="6297329" y="2216293"/>
            <a:ext cx="1611892" cy="1151632"/>
          </a:xfrm>
          <a:prstGeom prst="rect">
            <a:avLst/>
          </a:prstGeom>
        </p:spPr>
        <p:txBody>
          <a:bodyPr rtlCol="0" anchor="ctr"/>
          <a:lstStyle>
            <a:lvl1pPr marL="0" indent="0" algn="ctr">
              <a:lnSpc>
                <a:spcPct val="100000"/>
              </a:lnSpc>
              <a:spcBef>
                <a:spcPts val="0"/>
              </a:spcBef>
              <a:buNone/>
              <a:defRPr lang="it-IT" sz="4000" b="1" cap="all" spc="400" baseline="0">
                <a:solidFill>
                  <a:schemeClr val="accent1">
                    <a:lumMod val="50000"/>
                    <a:lumOff val="50000"/>
                  </a:schemeClr>
                </a:solidFill>
                <a:latin typeface="Century Gothic" panose="020B0502020202020204" pitchFamily="34" charset="0"/>
              </a:defRPr>
            </a:lvl1pPr>
          </a:lstStyle>
          <a:p>
            <a:pPr lvl="0" rtl="0"/>
            <a:r>
              <a:rPr lang="it-IT" noProof="0" dirty="0"/>
              <a:t>Aggiungi il titolo</a:t>
            </a:r>
          </a:p>
        </p:txBody>
      </p:sp>
      <p:sp>
        <p:nvSpPr>
          <p:cNvPr id="48" name="Segnaposto testo 10">
            <a:extLst>
              <a:ext uri="{FF2B5EF4-FFF2-40B4-BE49-F238E27FC236}">
                <a16:creationId xmlns:a16="http://schemas.microsoft.com/office/drawing/2014/main" id="{E3852728-C736-414F-BEC0-31AB3A704D1D}"/>
              </a:ext>
            </a:extLst>
          </p:cNvPr>
          <p:cNvSpPr>
            <a:spLocks noGrp="1"/>
          </p:cNvSpPr>
          <p:nvPr>
            <p:ph type="body" sz="quarter" idx="24" hasCustomPrompt="1"/>
          </p:nvPr>
        </p:nvSpPr>
        <p:spPr>
          <a:xfrm>
            <a:off x="8980856" y="2216293"/>
            <a:ext cx="1611892" cy="1151632"/>
          </a:xfrm>
          <a:prstGeom prst="rect">
            <a:avLst/>
          </a:prstGeom>
        </p:spPr>
        <p:txBody>
          <a:bodyPr rtlCol="0" anchor="ctr"/>
          <a:lstStyle>
            <a:lvl1pPr marL="0" indent="0" algn="ctr">
              <a:lnSpc>
                <a:spcPct val="100000"/>
              </a:lnSpc>
              <a:spcBef>
                <a:spcPts val="0"/>
              </a:spcBef>
              <a:buNone/>
              <a:defRPr lang="it-IT" sz="4000" b="1" cap="all" spc="400" baseline="0">
                <a:solidFill>
                  <a:schemeClr val="accent3"/>
                </a:solidFill>
                <a:latin typeface="Century Gothic" panose="020B0502020202020204" pitchFamily="34" charset="0"/>
              </a:defRPr>
            </a:lvl1pPr>
          </a:lstStyle>
          <a:p>
            <a:pPr lvl="0" rtl="0"/>
            <a:r>
              <a:rPr lang="it-IT" noProof="0" dirty="0"/>
              <a:t>Aggiungi il titolo</a:t>
            </a:r>
          </a:p>
        </p:txBody>
      </p:sp>
      <p:sp>
        <p:nvSpPr>
          <p:cNvPr id="37" name="Segnaposto testo 14">
            <a:extLst>
              <a:ext uri="{FF2B5EF4-FFF2-40B4-BE49-F238E27FC236}">
                <a16:creationId xmlns:a16="http://schemas.microsoft.com/office/drawing/2014/main" id="{6B731840-A0DA-423D-9AD1-D542C17BA99A}"/>
              </a:ext>
            </a:extLst>
          </p:cNvPr>
          <p:cNvSpPr>
            <a:spLocks noGrp="1"/>
          </p:cNvSpPr>
          <p:nvPr>
            <p:ph type="body" sz="quarter" idx="12" hasCustomPrompt="1"/>
          </p:nvPr>
        </p:nvSpPr>
        <p:spPr>
          <a:xfrm>
            <a:off x="545026" y="3927568"/>
            <a:ext cx="2382386" cy="613702"/>
          </a:xfrm>
          <a:prstGeom prst="rect">
            <a:avLst/>
          </a:prstGeom>
        </p:spPr>
        <p:txBody>
          <a:bodyPr rtlCol="0" anchor="b"/>
          <a:lstStyle>
            <a:lvl1pPr marL="0" indent="0" algn="ctr">
              <a:lnSpc>
                <a:spcPct val="100000"/>
              </a:lnSpc>
              <a:spcBef>
                <a:spcPts val="0"/>
              </a:spcBef>
              <a:spcAft>
                <a:spcPts val="0"/>
              </a:spcAft>
              <a:buNone/>
              <a:defRPr lang="it-IT" sz="1600" b="1" cap="none" spc="200" baseline="0">
                <a:solidFill>
                  <a:schemeClr val="accent5"/>
                </a:solidFill>
                <a:latin typeface="Century Gothic" panose="020B0502020202020204" pitchFamily="34" charset="0"/>
              </a:defRPr>
            </a:lvl1pPr>
          </a:lstStyle>
          <a:p>
            <a:pPr lvl="0" rtl="0"/>
            <a:r>
              <a:rPr lang="it-IT" noProof="0" dirty="0"/>
              <a:t>Fare clic per inserire il titolo</a:t>
            </a:r>
          </a:p>
        </p:txBody>
      </p:sp>
      <p:sp>
        <p:nvSpPr>
          <p:cNvPr id="38" name="Segnaposto testo 14">
            <a:extLst>
              <a:ext uri="{FF2B5EF4-FFF2-40B4-BE49-F238E27FC236}">
                <a16:creationId xmlns:a16="http://schemas.microsoft.com/office/drawing/2014/main" id="{1E47A2D3-1E75-488B-A7B8-CB951C8CFBF3}"/>
              </a:ext>
            </a:extLst>
          </p:cNvPr>
          <p:cNvSpPr>
            <a:spLocks noGrp="1"/>
          </p:cNvSpPr>
          <p:nvPr>
            <p:ph type="body" sz="quarter" idx="13" hasCustomPrompt="1"/>
          </p:nvPr>
        </p:nvSpPr>
        <p:spPr>
          <a:xfrm>
            <a:off x="545026" y="4519311"/>
            <a:ext cx="2382386" cy="857935"/>
          </a:xfrm>
          <a:prstGeom prst="rect">
            <a:avLst/>
          </a:prstGeom>
        </p:spPr>
        <p:txBody>
          <a:bodyPr rtlCol="0"/>
          <a:lstStyle>
            <a:lvl1pPr marL="0" indent="0" algn="ctr">
              <a:lnSpc>
                <a:spcPct val="125000"/>
              </a:lnSpc>
              <a:spcBef>
                <a:spcPts val="0"/>
              </a:spcBef>
              <a:buNone/>
              <a:defRPr lang="it-IT" sz="1200" cap="none" spc="0" baseline="0">
                <a:solidFill>
                  <a:schemeClr val="bg1"/>
                </a:solidFill>
                <a:latin typeface="Calibri Light" panose="020F0302020204030204" pitchFamily="34" charset="0"/>
              </a:defRPr>
            </a:lvl1pPr>
          </a:lstStyle>
          <a:p>
            <a:pPr lvl="0" rtl="0"/>
            <a:r>
              <a:rPr lang="it-IT" noProof="0" dirty="0"/>
              <a:t>Fare clic per inserire il testo</a:t>
            </a:r>
          </a:p>
        </p:txBody>
      </p:sp>
      <p:sp>
        <p:nvSpPr>
          <p:cNvPr id="39" name="Segnaposto testo 14">
            <a:extLst>
              <a:ext uri="{FF2B5EF4-FFF2-40B4-BE49-F238E27FC236}">
                <a16:creationId xmlns:a16="http://schemas.microsoft.com/office/drawing/2014/main" id="{2D6ADA9B-155A-4D54-8FCB-993ADEDA7934}"/>
              </a:ext>
            </a:extLst>
          </p:cNvPr>
          <p:cNvSpPr>
            <a:spLocks noGrp="1"/>
          </p:cNvSpPr>
          <p:nvPr>
            <p:ph type="body" sz="quarter" idx="15" hasCustomPrompt="1"/>
          </p:nvPr>
        </p:nvSpPr>
        <p:spPr>
          <a:xfrm>
            <a:off x="3228554" y="3927568"/>
            <a:ext cx="2382386" cy="613702"/>
          </a:xfrm>
          <a:prstGeom prst="rect">
            <a:avLst/>
          </a:prstGeom>
        </p:spPr>
        <p:txBody>
          <a:bodyPr rtlCol="0" anchor="b"/>
          <a:lstStyle>
            <a:lvl1pPr marL="0" indent="0" algn="ctr">
              <a:lnSpc>
                <a:spcPct val="100000"/>
              </a:lnSpc>
              <a:spcBef>
                <a:spcPts val="0"/>
              </a:spcBef>
              <a:spcAft>
                <a:spcPts val="0"/>
              </a:spcAft>
              <a:buNone/>
              <a:defRPr lang="it-IT" sz="1600" b="1" cap="none" spc="200" baseline="0">
                <a:solidFill>
                  <a:schemeClr val="accent6">
                    <a:lumMod val="75000"/>
                  </a:schemeClr>
                </a:solidFill>
                <a:latin typeface="Century Gothic" panose="020B0502020202020204" pitchFamily="34" charset="0"/>
              </a:defRPr>
            </a:lvl1pPr>
          </a:lstStyle>
          <a:p>
            <a:pPr lvl="0" rtl="0"/>
            <a:r>
              <a:rPr lang="it-IT" noProof="0" dirty="0"/>
              <a:t>Fare clic per inserire il titolo</a:t>
            </a:r>
          </a:p>
        </p:txBody>
      </p:sp>
      <p:sp>
        <p:nvSpPr>
          <p:cNvPr id="40" name="Segnaposto testo 14">
            <a:extLst>
              <a:ext uri="{FF2B5EF4-FFF2-40B4-BE49-F238E27FC236}">
                <a16:creationId xmlns:a16="http://schemas.microsoft.com/office/drawing/2014/main" id="{EF3CF6C8-7D4D-4E50-B616-0431BD4830E4}"/>
              </a:ext>
            </a:extLst>
          </p:cNvPr>
          <p:cNvSpPr>
            <a:spLocks noGrp="1"/>
          </p:cNvSpPr>
          <p:nvPr>
            <p:ph type="body" sz="quarter" idx="16" hasCustomPrompt="1"/>
          </p:nvPr>
        </p:nvSpPr>
        <p:spPr>
          <a:xfrm>
            <a:off x="3228554" y="4519311"/>
            <a:ext cx="2382386" cy="857935"/>
          </a:xfrm>
          <a:prstGeom prst="rect">
            <a:avLst/>
          </a:prstGeom>
        </p:spPr>
        <p:txBody>
          <a:bodyPr rtlCol="0"/>
          <a:lstStyle>
            <a:lvl1pPr marL="0" indent="0" algn="ctr">
              <a:lnSpc>
                <a:spcPct val="125000"/>
              </a:lnSpc>
              <a:spcBef>
                <a:spcPts val="0"/>
              </a:spcBef>
              <a:buNone/>
              <a:defRPr lang="it-IT" sz="1200" cap="none" spc="0" baseline="0">
                <a:solidFill>
                  <a:schemeClr val="bg1"/>
                </a:solidFill>
                <a:latin typeface="Calibri Light" panose="020F0302020204030204" pitchFamily="34" charset="0"/>
              </a:defRPr>
            </a:lvl1pPr>
          </a:lstStyle>
          <a:p>
            <a:pPr lvl="0" rtl="0"/>
            <a:r>
              <a:rPr lang="it-IT" noProof="0" dirty="0"/>
              <a:t>Fare clic per inserire il testo</a:t>
            </a:r>
          </a:p>
        </p:txBody>
      </p:sp>
      <p:sp>
        <p:nvSpPr>
          <p:cNvPr id="41" name="Segnaposto testo 14">
            <a:extLst>
              <a:ext uri="{FF2B5EF4-FFF2-40B4-BE49-F238E27FC236}">
                <a16:creationId xmlns:a16="http://schemas.microsoft.com/office/drawing/2014/main" id="{1CDF49FC-54E3-44AE-A97C-193A25AD6CB3}"/>
              </a:ext>
            </a:extLst>
          </p:cNvPr>
          <p:cNvSpPr>
            <a:spLocks noGrp="1"/>
          </p:cNvSpPr>
          <p:nvPr>
            <p:ph type="body" sz="quarter" idx="17" hasCustomPrompt="1"/>
          </p:nvPr>
        </p:nvSpPr>
        <p:spPr>
          <a:xfrm>
            <a:off x="5912082" y="3927568"/>
            <a:ext cx="2382386" cy="613702"/>
          </a:xfrm>
          <a:prstGeom prst="rect">
            <a:avLst/>
          </a:prstGeom>
        </p:spPr>
        <p:txBody>
          <a:bodyPr rtlCol="0" anchor="b"/>
          <a:lstStyle>
            <a:lvl1pPr marL="0" indent="0" algn="ctr">
              <a:lnSpc>
                <a:spcPct val="100000"/>
              </a:lnSpc>
              <a:spcBef>
                <a:spcPts val="0"/>
              </a:spcBef>
              <a:spcAft>
                <a:spcPts val="0"/>
              </a:spcAft>
              <a:buNone/>
              <a:defRPr lang="it-IT" sz="1600" b="1" cap="none" spc="200" baseline="0">
                <a:solidFill>
                  <a:schemeClr val="accent1">
                    <a:lumMod val="50000"/>
                    <a:lumOff val="50000"/>
                  </a:schemeClr>
                </a:solidFill>
                <a:latin typeface="Century Gothic" panose="020B0502020202020204" pitchFamily="34" charset="0"/>
              </a:defRPr>
            </a:lvl1pPr>
          </a:lstStyle>
          <a:p>
            <a:pPr lvl="0" rtl="0"/>
            <a:r>
              <a:rPr lang="it-IT" noProof="0" dirty="0"/>
              <a:t>Fare clic per inserire il titolo</a:t>
            </a:r>
          </a:p>
        </p:txBody>
      </p:sp>
      <p:sp>
        <p:nvSpPr>
          <p:cNvPr id="42" name="Segnaposto testo 14">
            <a:extLst>
              <a:ext uri="{FF2B5EF4-FFF2-40B4-BE49-F238E27FC236}">
                <a16:creationId xmlns:a16="http://schemas.microsoft.com/office/drawing/2014/main" id="{742DE5D9-5D04-4F7F-9F34-704818185832}"/>
              </a:ext>
            </a:extLst>
          </p:cNvPr>
          <p:cNvSpPr>
            <a:spLocks noGrp="1"/>
          </p:cNvSpPr>
          <p:nvPr>
            <p:ph type="body" sz="quarter" idx="18" hasCustomPrompt="1"/>
          </p:nvPr>
        </p:nvSpPr>
        <p:spPr>
          <a:xfrm>
            <a:off x="5912082" y="4519311"/>
            <a:ext cx="2382386" cy="857935"/>
          </a:xfrm>
          <a:prstGeom prst="rect">
            <a:avLst/>
          </a:prstGeom>
        </p:spPr>
        <p:txBody>
          <a:bodyPr rtlCol="0"/>
          <a:lstStyle>
            <a:lvl1pPr marL="0" indent="0" algn="ctr">
              <a:lnSpc>
                <a:spcPct val="125000"/>
              </a:lnSpc>
              <a:spcBef>
                <a:spcPts val="0"/>
              </a:spcBef>
              <a:buNone/>
              <a:defRPr lang="it-IT" sz="1200" cap="none" spc="0" baseline="0">
                <a:solidFill>
                  <a:schemeClr val="bg1"/>
                </a:solidFill>
                <a:latin typeface="Calibri Light" panose="020F0302020204030204" pitchFamily="34" charset="0"/>
              </a:defRPr>
            </a:lvl1pPr>
          </a:lstStyle>
          <a:p>
            <a:pPr lvl="0" rtl="0"/>
            <a:r>
              <a:rPr lang="it-IT" noProof="0" dirty="0"/>
              <a:t>Fare clic per inserire il testo</a:t>
            </a:r>
          </a:p>
        </p:txBody>
      </p:sp>
      <p:sp>
        <p:nvSpPr>
          <p:cNvPr id="43" name="Segnaposto testo 14">
            <a:extLst>
              <a:ext uri="{FF2B5EF4-FFF2-40B4-BE49-F238E27FC236}">
                <a16:creationId xmlns:a16="http://schemas.microsoft.com/office/drawing/2014/main" id="{5F0B8140-B940-4531-9562-8D79015D9413}"/>
              </a:ext>
            </a:extLst>
          </p:cNvPr>
          <p:cNvSpPr>
            <a:spLocks noGrp="1"/>
          </p:cNvSpPr>
          <p:nvPr>
            <p:ph type="body" sz="quarter" idx="19" hasCustomPrompt="1"/>
          </p:nvPr>
        </p:nvSpPr>
        <p:spPr>
          <a:xfrm>
            <a:off x="8595609" y="3927568"/>
            <a:ext cx="2382386" cy="613702"/>
          </a:xfrm>
          <a:prstGeom prst="rect">
            <a:avLst/>
          </a:prstGeom>
        </p:spPr>
        <p:txBody>
          <a:bodyPr rtlCol="0" anchor="b"/>
          <a:lstStyle>
            <a:lvl1pPr marL="0" indent="0" algn="ctr">
              <a:lnSpc>
                <a:spcPct val="100000"/>
              </a:lnSpc>
              <a:spcBef>
                <a:spcPts val="0"/>
              </a:spcBef>
              <a:spcAft>
                <a:spcPts val="0"/>
              </a:spcAft>
              <a:buNone/>
              <a:defRPr lang="it-IT" sz="1600" b="1" cap="none" spc="200" baseline="0">
                <a:solidFill>
                  <a:schemeClr val="accent3"/>
                </a:solidFill>
                <a:latin typeface="Century Gothic" panose="020B0502020202020204" pitchFamily="34" charset="0"/>
              </a:defRPr>
            </a:lvl1pPr>
          </a:lstStyle>
          <a:p>
            <a:pPr lvl="0" rtl="0"/>
            <a:r>
              <a:rPr lang="it-IT" noProof="0" dirty="0"/>
              <a:t>Fare clic per inserire il titolo</a:t>
            </a:r>
          </a:p>
        </p:txBody>
      </p:sp>
      <p:sp>
        <p:nvSpPr>
          <p:cNvPr id="44" name="Segnaposto testo 14">
            <a:extLst>
              <a:ext uri="{FF2B5EF4-FFF2-40B4-BE49-F238E27FC236}">
                <a16:creationId xmlns:a16="http://schemas.microsoft.com/office/drawing/2014/main" id="{849CC034-065E-48F0-985D-B80C15200238}"/>
              </a:ext>
            </a:extLst>
          </p:cNvPr>
          <p:cNvSpPr>
            <a:spLocks noGrp="1"/>
          </p:cNvSpPr>
          <p:nvPr>
            <p:ph type="body" sz="quarter" idx="20" hasCustomPrompt="1"/>
          </p:nvPr>
        </p:nvSpPr>
        <p:spPr>
          <a:xfrm>
            <a:off x="8595609" y="4519311"/>
            <a:ext cx="2382386" cy="857935"/>
          </a:xfrm>
          <a:prstGeom prst="rect">
            <a:avLst/>
          </a:prstGeom>
        </p:spPr>
        <p:txBody>
          <a:bodyPr rtlCol="0"/>
          <a:lstStyle>
            <a:lvl1pPr marL="0" indent="0" algn="ctr">
              <a:lnSpc>
                <a:spcPct val="125000"/>
              </a:lnSpc>
              <a:spcBef>
                <a:spcPts val="0"/>
              </a:spcBef>
              <a:buNone/>
              <a:defRPr lang="it-IT" sz="1200" cap="none" spc="0" baseline="0">
                <a:solidFill>
                  <a:schemeClr val="bg1"/>
                </a:solidFill>
                <a:latin typeface="Calibri Light" panose="020F0302020204030204" pitchFamily="34" charset="0"/>
              </a:defRPr>
            </a:lvl1pPr>
          </a:lstStyle>
          <a:p>
            <a:pPr lvl="0" rtl="0"/>
            <a:r>
              <a:rPr lang="it-IT" noProof="0" dirty="0"/>
              <a:t>Fare clic per inserire il testo</a:t>
            </a:r>
          </a:p>
        </p:txBody>
      </p:sp>
      <p:sp>
        <p:nvSpPr>
          <p:cNvPr id="12" name="Segnaposto piè di pagina 15">
            <a:extLst>
              <a:ext uri="{FF2B5EF4-FFF2-40B4-BE49-F238E27FC236}">
                <a16:creationId xmlns:a16="http://schemas.microsoft.com/office/drawing/2014/main" id="{8035ED58-36EB-4147-BCAF-919ADD4DD583}"/>
              </a:ext>
            </a:extLst>
          </p:cNvPr>
          <p:cNvSpPr>
            <a:spLocks noGrp="1"/>
          </p:cNvSpPr>
          <p:nvPr>
            <p:ph type="ftr" sz="quarter" idx="3"/>
          </p:nvPr>
        </p:nvSpPr>
        <p:spPr>
          <a:xfrm rot="5400000">
            <a:off x="10541127" y="1408176"/>
            <a:ext cx="2770499" cy="365125"/>
          </a:xfrm>
          <a:prstGeom prst="rect">
            <a:avLst/>
          </a:prstGeom>
        </p:spPr>
        <p:txBody>
          <a:bodyPr rtlCol="0" anchor="ctr"/>
          <a:lstStyle>
            <a:lvl1pPr algn="r">
              <a:defRPr lang="it-IT" sz="900" cap="all" spc="400" baseline="0">
                <a:solidFill>
                  <a:schemeClr val="bg1"/>
                </a:solidFill>
                <a:latin typeface="Century Gothic" panose="020B0502020202020204" pitchFamily="34" charset="0"/>
              </a:defRPr>
            </a:lvl1pPr>
          </a:lstStyle>
          <a:p>
            <a:r>
              <a:rPr lang="it-IT" dirty="0"/>
              <a:t>TITOLO PRESENTAZIONE</a:t>
            </a:r>
          </a:p>
        </p:txBody>
      </p:sp>
      <p:sp>
        <p:nvSpPr>
          <p:cNvPr id="13" name="Segnaposto numero diapositiva 16">
            <a:extLst>
              <a:ext uri="{FF2B5EF4-FFF2-40B4-BE49-F238E27FC236}">
                <a16:creationId xmlns:a16="http://schemas.microsoft.com/office/drawing/2014/main" id="{7D46932B-0FD6-4226-B251-4B8154612142}"/>
              </a:ext>
            </a:extLst>
          </p:cNvPr>
          <p:cNvSpPr>
            <a:spLocks noGrp="1"/>
          </p:cNvSpPr>
          <p:nvPr>
            <p:ph type="sldNum" sz="quarter" idx="4"/>
          </p:nvPr>
        </p:nvSpPr>
        <p:spPr>
          <a:xfrm>
            <a:off x="11519019" y="3164804"/>
            <a:ext cx="545911" cy="580029"/>
          </a:xfrm>
          <a:prstGeom prst="rect">
            <a:avLst/>
          </a:prstGeom>
        </p:spPr>
        <p:txBody>
          <a:bodyPr rtlCol="0" anchor="ctr"/>
          <a:lstStyle>
            <a:lvl1pPr algn="r">
              <a:defRPr lang="it-IT" sz="1600">
                <a:solidFill>
                  <a:schemeClr val="accent6"/>
                </a:solidFill>
                <a:latin typeface="Calibri Light" panose="020F0302020204030204" pitchFamily="34" charset="0"/>
              </a:defRPr>
            </a:lvl1pPr>
          </a:lstStyle>
          <a:p>
            <a:pPr>
              <a:defRPr lang="it-IT"/>
            </a:pPr>
            <a:fld id="{8D1FC6F8-0BCD-47E9-9C64-690771D9C143}" type="slidenum">
              <a:rPr lang="it-IT" smtClean="0"/>
              <a:pPr>
                <a:defRPr lang="it-IT"/>
              </a:pPr>
              <a:t>‹N›</a:t>
            </a:fld>
            <a:endParaRPr lang="it-IT" dirty="0"/>
          </a:p>
        </p:txBody>
      </p:sp>
      <p:sp>
        <p:nvSpPr>
          <p:cNvPr id="14" name="Segnaposto data 14">
            <a:extLst>
              <a:ext uri="{FF2B5EF4-FFF2-40B4-BE49-F238E27FC236}">
                <a16:creationId xmlns:a16="http://schemas.microsoft.com/office/drawing/2014/main" id="{56763F7F-D8C0-4AC6-96D0-C445984C5CB1}"/>
              </a:ext>
            </a:extLst>
          </p:cNvPr>
          <p:cNvSpPr>
            <a:spLocks noGrp="1"/>
          </p:cNvSpPr>
          <p:nvPr>
            <p:ph type="dt" sz="half" idx="2"/>
          </p:nvPr>
        </p:nvSpPr>
        <p:spPr>
          <a:xfrm rot="5400000">
            <a:off x="10595991" y="5074920"/>
            <a:ext cx="2647667" cy="365125"/>
          </a:xfrm>
          <a:prstGeom prst="rect">
            <a:avLst/>
          </a:prstGeom>
        </p:spPr>
        <p:txBody>
          <a:bodyPr rtlCol="0" anchor="ctr"/>
          <a:lstStyle>
            <a:lvl1pPr>
              <a:defRPr lang="it-IT" sz="900" spc="400" baseline="0">
                <a:solidFill>
                  <a:schemeClr val="bg1"/>
                </a:solidFill>
                <a:latin typeface="Century Gothic" panose="020B0502020202020204" pitchFamily="34" charset="0"/>
              </a:defRPr>
            </a:lvl1pPr>
          </a:lstStyle>
          <a:p>
            <a:pPr>
              <a:defRPr lang="it-IT"/>
            </a:pPr>
            <a:r>
              <a:rPr lang="it-IT" cap="all" dirty="0"/>
              <a:t>21 maggio 20XX</a:t>
            </a:r>
          </a:p>
        </p:txBody>
      </p:sp>
    </p:spTree>
    <p:extLst>
      <p:ext uri="{BB962C8B-B14F-4D97-AF65-F5344CB8AC3E}">
        <p14:creationId xmlns:p14="http://schemas.microsoft.com/office/powerpoint/2010/main" val="7382815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hi siamo">
    <p:spTree>
      <p:nvGrpSpPr>
        <p:cNvPr id="1" name=""/>
        <p:cNvGrpSpPr/>
        <p:nvPr/>
      </p:nvGrpSpPr>
      <p:grpSpPr>
        <a:xfrm>
          <a:off x="0" y="0"/>
          <a:ext cx="0" cy="0"/>
          <a:chOff x="0" y="0"/>
          <a:chExt cx="0" cy="0"/>
        </a:xfrm>
      </p:grpSpPr>
      <p:pic>
        <p:nvPicPr>
          <p:cNvPr id="37" name="Elemento grafico 36">
            <a:extLst>
              <a:ext uri="{FF2B5EF4-FFF2-40B4-BE49-F238E27FC236}">
                <a16:creationId xmlns:a16="http://schemas.microsoft.com/office/drawing/2014/main" id="{65AAE033-7EA4-4A87-A126-29FE42764512}"/>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31" name="Ovale 30">
            <a:extLst>
              <a:ext uri="{FF2B5EF4-FFF2-40B4-BE49-F238E27FC236}">
                <a16:creationId xmlns:a16="http://schemas.microsoft.com/office/drawing/2014/main" id="{A5F6FE17-A48F-4A3E-8719-1DE83CD6B4C5}"/>
              </a:ext>
              <a:ext uri="{C183D7F6-B498-43B3-948B-1728B52AA6E4}">
                <adec:decorative xmlns:adec="http://schemas.microsoft.com/office/drawing/2017/decorative" val="1"/>
              </a:ext>
            </a:extLst>
          </p:cNvPr>
          <p:cNvSpPr/>
          <p:nvPr userDrawn="1"/>
        </p:nvSpPr>
        <p:spPr>
          <a:xfrm>
            <a:off x="7462048" y="1199853"/>
            <a:ext cx="3929901" cy="3929901"/>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it-IT"/>
            </a:defPPr>
          </a:lstStyle>
          <a:p>
            <a:pPr algn="ctr" rtl="0"/>
            <a:endParaRPr lang="it-IT" noProof="0" dirty="0">
              <a:latin typeface="Calibri Light" panose="020F0302020204030204" pitchFamily="34" charset="0"/>
            </a:endParaRPr>
          </a:p>
        </p:txBody>
      </p:sp>
      <p:sp>
        <p:nvSpPr>
          <p:cNvPr id="2" name="Titolo 1">
            <a:extLst>
              <a:ext uri="{FF2B5EF4-FFF2-40B4-BE49-F238E27FC236}">
                <a16:creationId xmlns:a16="http://schemas.microsoft.com/office/drawing/2014/main" id="{3FF73882-4B79-419D-89EE-4B7CED18D9E2}"/>
              </a:ext>
            </a:extLst>
          </p:cNvPr>
          <p:cNvSpPr>
            <a:spLocks noGrp="1"/>
          </p:cNvSpPr>
          <p:nvPr>
            <p:ph type="title" hasCustomPrompt="1"/>
          </p:nvPr>
        </p:nvSpPr>
        <p:spPr>
          <a:xfrm>
            <a:off x="1021623" y="2210810"/>
            <a:ext cx="4579970" cy="538038"/>
          </a:xfrm>
          <a:prstGeom prst="rect">
            <a:avLst/>
          </a:prstGeom>
        </p:spPr>
        <p:txBody>
          <a:bodyPr rtlCol="0"/>
          <a:lstStyle>
            <a:lvl1pPr>
              <a:defRPr lang="it-IT" sz="2800" b="1" cap="all" spc="400" baseline="0">
                <a:solidFill>
                  <a:schemeClr val="accent6"/>
                </a:solidFill>
                <a:latin typeface="Century Gothic" panose="020B0502020202020204" pitchFamily="34" charset="0"/>
              </a:defRPr>
            </a:lvl1pPr>
          </a:lstStyle>
          <a:p>
            <a:pPr rtl="0"/>
            <a:r>
              <a:rPr lang="it-IT" noProof="0" dirty="0"/>
              <a:t>Fare clic per inserire il titolo</a:t>
            </a:r>
          </a:p>
        </p:txBody>
      </p:sp>
      <p:sp>
        <p:nvSpPr>
          <p:cNvPr id="26" name="Segnaposto testo 25">
            <a:extLst>
              <a:ext uri="{FF2B5EF4-FFF2-40B4-BE49-F238E27FC236}">
                <a16:creationId xmlns:a16="http://schemas.microsoft.com/office/drawing/2014/main" id="{EF50E1F4-245D-4104-AFDB-25D35D7C5C07}"/>
              </a:ext>
            </a:extLst>
          </p:cNvPr>
          <p:cNvSpPr>
            <a:spLocks noGrp="1"/>
          </p:cNvSpPr>
          <p:nvPr>
            <p:ph type="body" sz="quarter" idx="12" hasCustomPrompt="1"/>
          </p:nvPr>
        </p:nvSpPr>
        <p:spPr>
          <a:xfrm>
            <a:off x="1034661" y="2747550"/>
            <a:ext cx="5309918" cy="2872039"/>
          </a:xfrm>
          <a:prstGeom prst="rect">
            <a:avLst/>
          </a:prstGeom>
        </p:spPr>
        <p:txBody>
          <a:bodyPr rtlCol="0"/>
          <a:lstStyle>
            <a:lvl1pPr marL="0" indent="0" algn="l">
              <a:lnSpc>
                <a:spcPct val="150000"/>
              </a:lnSpc>
              <a:spcBef>
                <a:spcPts val="0"/>
              </a:spcBef>
              <a:buNone/>
              <a:defRPr lang="it-IT" sz="1600">
                <a:solidFill>
                  <a:schemeClr val="bg1"/>
                </a:solidFill>
                <a:latin typeface="Calibri Light" panose="020F0302020204030204" pitchFamily="34" charset="0"/>
              </a:defRPr>
            </a:lvl1pPr>
          </a:lstStyle>
          <a:p>
            <a:pPr lvl="0" rtl="0"/>
            <a:r>
              <a:rPr lang="it-IT" noProof="0" dirty="0"/>
              <a:t>Fare clic per inserire il testo</a:t>
            </a:r>
          </a:p>
        </p:txBody>
      </p:sp>
      <p:sp>
        <p:nvSpPr>
          <p:cNvPr id="30" name="Segnaposto immagine 29">
            <a:extLst>
              <a:ext uri="{FF2B5EF4-FFF2-40B4-BE49-F238E27FC236}">
                <a16:creationId xmlns:a16="http://schemas.microsoft.com/office/drawing/2014/main" id="{73A2FF74-415E-49BB-B2ED-E04C7B50BDE2}"/>
              </a:ext>
            </a:extLst>
          </p:cNvPr>
          <p:cNvSpPr>
            <a:spLocks noGrp="1"/>
          </p:cNvSpPr>
          <p:nvPr>
            <p:ph type="pic" sz="quarter" idx="13" hasCustomPrompt="1"/>
          </p:nvPr>
        </p:nvSpPr>
        <p:spPr>
          <a:xfrm>
            <a:off x="7663453" y="1433033"/>
            <a:ext cx="3527091" cy="3463540"/>
          </a:xfrm>
          <a:prstGeom prst="ellipse">
            <a:avLst/>
          </a:prstGeom>
        </p:spPr>
        <p:txBody>
          <a:bodyPr rtlCol="0"/>
          <a:lstStyle>
            <a:lvl1pPr marL="0" indent="0" algn="ctr">
              <a:buFont typeface="+mj-lt"/>
              <a:buNone/>
              <a:defRPr lang="it-IT">
                <a:solidFill>
                  <a:schemeClr val="bg1"/>
                </a:solidFill>
                <a:latin typeface="Calibri Light" panose="020F0302020204030204" pitchFamily="34" charset="0"/>
              </a:defRPr>
            </a:lvl1pPr>
          </a:lstStyle>
          <a:p>
            <a:pPr rtl="0"/>
            <a:r>
              <a:rPr lang="it-IT" noProof="0" dirty="0"/>
              <a:t>Fai clic per aggiungere una foto</a:t>
            </a:r>
          </a:p>
        </p:txBody>
      </p:sp>
      <p:sp>
        <p:nvSpPr>
          <p:cNvPr id="20" name="Segnaposto piè di pagina 15">
            <a:extLst>
              <a:ext uri="{FF2B5EF4-FFF2-40B4-BE49-F238E27FC236}">
                <a16:creationId xmlns:a16="http://schemas.microsoft.com/office/drawing/2014/main" id="{1847553A-14C8-45EB-88C7-05CE63B7E34D}"/>
              </a:ext>
            </a:extLst>
          </p:cNvPr>
          <p:cNvSpPr>
            <a:spLocks noGrp="1"/>
          </p:cNvSpPr>
          <p:nvPr>
            <p:ph type="ftr" sz="quarter" idx="3"/>
          </p:nvPr>
        </p:nvSpPr>
        <p:spPr>
          <a:xfrm rot="5400000">
            <a:off x="10541127" y="1408176"/>
            <a:ext cx="2770499" cy="365125"/>
          </a:xfrm>
          <a:prstGeom prst="rect">
            <a:avLst/>
          </a:prstGeom>
        </p:spPr>
        <p:txBody>
          <a:bodyPr rtlCol="0" anchor="ctr"/>
          <a:lstStyle>
            <a:lvl1pPr algn="r">
              <a:defRPr lang="it-IT" sz="900" cap="all" spc="400" baseline="0">
                <a:solidFill>
                  <a:schemeClr val="bg1"/>
                </a:solidFill>
                <a:effectLst>
                  <a:outerShdw blurRad="38100" dist="38100" dir="2700000" algn="tl">
                    <a:srgbClr val="000000">
                      <a:alpha val="43137"/>
                    </a:srgbClr>
                  </a:outerShdw>
                </a:effectLst>
                <a:latin typeface="Century Gothic" panose="020B0502020202020204" pitchFamily="34" charset="0"/>
              </a:defRPr>
            </a:lvl1pPr>
          </a:lstStyle>
          <a:p>
            <a:r>
              <a:rPr lang="it-IT" dirty="0"/>
              <a:t>TITOLO PRESENTAZIONE</a:t>
            </a:r>
          </a:p>
        </p:txBody>
      </p:sp>
      <p:sp>
        <p:nvSpPr>
          <p:cNvPr id="21" name="Segnaposto numero diapositiva 16">
            <a:extLst>
              <a:ext uri="{FF2B5EF4-FFF2-40B4-BE49-F238E27FC236}">
                <a16:creationId xmlns:a16="http://schemas.microsoft.com/office/drawing/2014/main" id="{E7FABA93-7D08-4CFE-B3A8-D44B1A0F3656}"/>
              </a:ext>
            </a:extLst>
          </p:cNvPr>
          <p:cNvSpPr>
            <a:spLocks noGrp="1"/>
          </p:cNvSpPr>
          <p:nvPr>
            <p:ph type="sldNum" sz="quarter" idx="4"/>
          </p:nvPr>
        </p:nvSpPr>
        <p:spPr>
          <a:xfrm>
            <a:off x="11519019" y="3164804"/>
            <a:ext cx="545911" cy="580029"/>
          </a:xfrm>
          <a:prstGeom prst="rect">
            <a:avLst/>
          </a:prstGeom>
        </p:spPr>
        <p:txBody>
          <a:bodyPr rtlCol="0" anchor="ctr"/>
          <a:lstStyle>
            <a:lvl1pPr algn="r">
              <a:defRPr lang="it-IT" sz="1600">
                <a:solidFill>
                  <a:schemeClr val="accent6"/>
                </a:solidFill>
                <a:effectLst>
                  <a:outerShdw blurRad="38100" dist="38100" dir="2700000" algn="tl">
                    <a:srgbClr val="000000">
                      <a:alpha val="43137"/>
                    </a:srgbClr>
                  </a:outerShdw>
                </a:effectLst>
                <a:latin typeface="Calibri Light" panose="020F0302020204030204" pitchFamily="34" charset="0"/>
              </a:defRPr>
            </a:lvl1pPr>
          </a:lstStyle>
          <a:p>
            <a:pPr>
              <a:defRPr lang="it-IT"/>
            </a:pPr>
            <a:fld id="{8D1FC6F8-0BCD-47E9-9C64-690771D9C143}" type="slidenum">
              <a:rPr lang="it-IT" smtClean="0"/>
              <a:pPr>
                <a:defRPr lang="it-IT"/>
              </a:pPr>
              <a:t>‹N›</a:t>
            </a:fld>
            <a:endParaRPr lang="it-IT" dirty="0"/>
          </a:p>
        </p:txBody>
      </p:sp>
      <p:sp>
        <p:nvSpPr>
          <p:cNvPr id="22" name="Segnaposto data 14">
            <a:extLst>
              <a:ext uri="{FF2B5EF4-FFF2-40B4-BE49-F238E27FC236}">
                <a16:creationId xmlns:a16="http://schemas.microsoft.com/office/drawing/2014/main" id="{FBD26C03-0B97-464A-A39C-A1F339DBAC8B}"/>
              </a:ext>
            </a:extLst>
          </p:cNvPr>
          <p:cNvSpPr>
            <a:spLocks noGrp="1"/>
          </p:cNvSpPr>
          <p:nvPr>
            <p:ph type="dt" sz="half" idx="2"/>
          </p:nvPr>
        </p:nvSpPr>
        <p:spPr>
          <a:xfrm rot="5400000">
            <a:off x="10595991" y="5074920"/>
            <a:ext cx="2647667" cy="365125"/>
          </a:xfrm>
          <a:prstGeom prst="rect">
            <a:avLst/>
          </a:prstGeom>
        </p:spPr>
        <p:txBody>
          <a:bodyPr rtlCol="0" anchor="ctr"/>
          <a:lstStyle>
            <a:lvl1pPr>
              <a:defRPr lang="it-IT" sz="900" spc="400" baseline="0">
                <a:solidFill>
                  <a:schemeClr val="bg1"/>
                </a:solidFill>
                <a:effectLst>
                  <a:outerShdw blurRad="38100" dist="38100" dir="2700000" algn="tl">
                    <a:srgbClr val="000000">
                      <a:alpha val="43137"/>
                    </a:srgbClr>
                  </a:outerShdw>
                </a:effectLst>
                <a:latin typeface="Century Gothic" panose="020B0502020202020204" pitchFamily="34" charset="0"/>
              </a:defRPr>
            </a:lvl1pPr>
          </a:lstStyle>
          <a:p>
            <a:pPr>
              <a:defRPr lang="it-IT"/>
            </a:pPr>
            <a:r>
              <a:rPr lang="it-IT" cap="all" dirty="0"/>
              <a:t>21 maggio 20XX</a:t>
            </a:r>
          </a:p>
        </p:txBody>
      </p:sp>
    </p:spTree>
    <p:extLst>
      <p:ext uri="{BB962C8B-B14F-4D97-AF65-F5344CB8AC3E}">
        <p14:creationId xmlns:p14="http://schemas.microsoft.com/office/powerpoint/2010/main" val="226092223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Riepilogo">
    <p:spTree>
      <p:nvGrpSpPr>
        <p:cNvPr id="1" name=""/>
        <p:cNvGrpSpPr/>
        <p:nvPr/>
      </p:nvGrpSpPr>
      <p:grpSpPr>
        <a:xfrm>
          <a:off x="0" y="0"/>
          <a:ext cx="0" cy="0"/>
          <a:chOff x="0" y="0"/>
          <a:chExt cx="0" cy="0"/>
        </a:xfrm>
      </p:grpSpPr>
      <p:pic>
        <p:nvPicPr>
          <p:cNvPr id="19" name="Elemento grafico 18">
            <a:extLst>
              <a:ext uri="{FF2B5EF4-FFF2-40B4-BE49-F238E27FC236}">
                <a16:creationId xmlns:a16="http://schemas.microsoft.com/office/drawing/2014/main" id="{03BA4599-9856-44E7-A2B6-2354614AF73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Titolo 1">
            <a:extLst>
              <a:ext uri="{FF2B5EF4-FFF2-40B4-BE49-F238E27FC236}">
                <a16:creationId xmlns:a16="http://schemas.microsoft.com/office/drawing/2014/main" id="{DA7B14DA-64F0-4FA7-9A51-F4DB18154D7E}"/>
              </a:ext>
            </a:extLst>
          </p:cNvPr>
          <p:cNvSpPr>
            <a:spLocks noGrp="1"/>
          </p:cNvSpPr>
          <p:nvPr>
            <p:ph type="title" hasCustomPrompt="1"/>
          </p:nvPr>
        </p:nvSpPr>
        <p:spPr>
          <a:xfrm>
            <a:off x="5679441" y="1259911"/>
            <a:ext cx="5124189" cy="492302"/>
          </a:xfrm>
          <a:prstGeom prst="rect">
            <a:avLst/>
          </a:prstGeom>
        </p:spPr>
        <p:txBody>
          <a:bodyPr rtlCol="0"/>
          <a:lstStyle>
            <a:lvl1pPr>
              <a:defRPr lang="it-IT" sz="2800" b="1" cap="all" spc="400" baseline="0">
                <a:solidFill>
                  <a:schemeClr val="accent6"/>
                </a:solidFill>
                <a:latin typeface="Century Gothic" panose="020B0502020202020204" pitchFamily="34" charset="0"/>
              </a:defRPr>
            </a:lvl1pPr>
          </a:lstStyle>
          <a:p>
            <a:pPr rtl="0"/>
            <a:r>
              <a:rPr lang="it-IT" noProof="0" dirty="0"/>
              <a:t>Fare clic per inserire il titolo</a:t>
            </a:r>
          </a:p>
        </p:txBody>
      </p:sp>
      <p:sp>
        <p:nvSpPr>
          <p:cNvPr id="17" name="Segnaposto testo 14">
            <a:extLst>
              <a:ext uri="{FF2B5EF4-FFF2-40B4-BE49-F238E27FC236}">
                <a16:creationId xmlns:a16="http://schemas.microsoft.com/office/drawing/2014/main" id="{DC4C8188-3DF6-4730-A43A-B789F03449DA}"/>
              </a:ext>
            </a:extLst>
          </p:cNvPr>
          <p:cNvSpPr>
            <a:spLocks noGrp="1"/>
          </p:cNvSpPr>
          <p:nvPr>
            <p:ph type="body" sz="quarter" idx="14" hasCustomPrompt="1"/>
          </p:nvPr>
        </p:nvSpPr>
        <p:spPr>
          <a:xfrm>
            <a:off x="5679441" y="1752212"/>
            <a:ext cx="4856479" cy="2413388"/>
          </a:xfrm>
          <a:prstGeom prst="rect">
            <a:avLst/>
          </a:prstGeom>
        </p:spPr>
        <p:txBody>
          <a:bodyPr rtlCol="0"/>
          <a:lstStyle>
            <a:lvl1pPr marL="0" indent="0">
              <a:lnSpc>
                <a:spcPct val="150000"/>
              </a:lnSpc>
              <a:spcBef>
                <a:spcPts val="0"/>
              </a:spcBef>
              <a:buNone/>
              <a:defRPr lang="it-IT" sz="1400" cap="none" spc="0" baseline="0">
                <a:solidFill>
                  <a:schemeClr val="bg1"/>
                </a:solidFill>
                <a:latin typeface="Calibri Light" panose="020F0302020204030204" pitchFamily="34" charset="0"/>
              </a:defRPr>
            </a:lvl1pPr>
          </a:lstStyle>
          <a:p>
            <a:pPr lvl="0" rtl="0"/>
            <a:r>
              <a:rPr lang="it-IT" noProof="0" dirty="0"/>
              <a:t>Fare clic per inserire il testo</a:t>
            </a:r>
          </a:p>
        </p:txBody>
      </p:sp>
      <p:sp>
        <p:nvSpPr>
          <p:cNvPr id="13" name="Segnaposto piè di pagina 15">
            <a:extLst>
              <a:ext uri="{FF2B5EF4-FFF2-40B4-BE49-F238E27FC236}">
                <a16:creationId xmlns:a16="http://schemas.microsoft.com/office/drawing/2014/main" id="{E06D1BDE-6908-49BA-9900-53DFFF4B1E1B}"/>
              </a:ext>
            </a:extLst>
          </p:cNvPr>
          <p:cNvSpPr>
            <a:spLocks noGrp="1"/>
          </p:cNvSpPr>
          <p:nvPr>
            <p:ph type="ftr" sz="quarter" idx="3"/>
          </p:nvPr>
        </p:nvSpPr>
        <p:spPr>
          <a:xfrm rot="5400000">
            <a:off x="10541127" y="1408176"/>
            <a:ext cx="2770499" cy="365125"/>
          </a:xfrm>
          <a:prstGeom prst="rect">
            <a:avLst/>
          </a:prstGeom>
        </p:spPr>
        <p:txBody>
          <a:bodyPr rtlCol="0" anchor="ctr"/>
          <a:lstStyle>
            <a:lvl1pPr algn="r">
              <a:defRPr lang="it-IT" sz="900" cap="all" spc="400" baseline="0">
                <a:solidFill>
                  <a:schemeClr val="bg1"/>
                </a:solidFill>
                <a:latin typeface="Century Gothic" panose="020B0502020202020204" pitchFamily="34" charset="0"/>
              </a:defRPr>
            </a:lvl1pPr>
          </a:lstStyle>
          <a:p>
            <a:r>
              <a:rPr lang="it-IT" dirty="0"/>
              <a:t>TITOLO PRESENTAZIONE</a:t>
            </a:r>
          </a:p>
        </p:txBody>
      </p:sp>
      <p:sp>
        <p:nvSpPr>
          <p:cNvPr id="14" name="Segnaposto numero diapositiva 16">
            <a:extLst>
              <a:ext uri="{FF2B5EF4-FFF2-40B4-BE49-F238E27FC236}">
                <a16:creationId xmlns:a16="http://schemas.microsoft.com/office/drawing/2014/main" id="{1C3470F5-DE33-49A4-AE82-D8EA10A4FC5F}"/>
              </a:ext>
            </a:extLst>
          </p:cNvPr>
          <p:cNvSpPr>
            <a:spLocks noGrp="1"/>
          </p:cNvSpPr>
          <p:nvPr>
            <p:ph type="sldNum" sz="quarter" idx="4"/>
          </p:nvPr>
        </p:nvSpPr>
        <p:spPr>
          <a:xfrm>
            <a:off x="11519019" y="3164804"/>
            <a:ext cx="545911" cy="580029"/>
          </a:xfrm>
          <a:prstGeom prst="rect">
            <a:avLst/>
          </a:prstGeom>
        </p:spPr>
        <p:txBody>
          <a:bodyPr rtlCol="0" anchor="ctr"/>
          <a:lstStyle>
            <a:lvl1pPr algn="r">
              <a:defRPr lang="it-IT" sz="1600">
                <a:solidFill>
                  <a:schemeClr val="accent6"/>
                </a:solidFill>
                <a:latin typeface="Calibri Light" panose="020F0302020204030204" pitchFamily="34" charset="0"/>
              </a:defRPr>
            </a:lvl1pPr>
          </a:lstStyle>
          <a:p>
            <a:pPr>
              <a:defRPr lang="it-IT"/>
            </a:pPr>
            <a:fld id="{8D1FC6F8-0BCD-47E9-9C64-690771D9C143}" type="slidenum">
              <a:rPr lang="it-IT" smtClean="0"/>
              <a:pPr>
                <a:defRPr lang="it-IT"/>
              </a:pPr>
              <a:t>‹N›</a:t>
            </a:fld>
            <a:endParaRPr lang="it-IT" dirty="0"/>
          </a:p>
        </p:txBody>
      </p:sp>
      <p:sp>
        <p:nvSpPr>
          <p:cNvPr id="15" name="Segnaposto data 14">
            <a:extLst>
              <a:ext uri="{FF2B5EF4-FFF2-40B4-BE49-F238E27FC236}">
                <a16:creationId xmlns:a16="http://schemas.microsoft.com/office/drawing/2014/main" id="{63DCFC99-67D1-468A-8498-B3C1C90B4CF3}"/>
              </a:ext>
            </a:extLst>
          </p:cNvPr>
          <p:cNvSpPr>
            <a:spLocks noGrp="1"/>
          </p:cNvSpPr>
          <p:nvPr>
            <p:ph type="dt" sz="half" idx="2"/>
          </p:nvPr>
        </p:nvSpPr>
        <p:spPr>
          <a:xfrm rot="5400000">
            <a:off x="10595991" y="5074920"/>
            <a:ext cx="2647667" cy="365125"/>
          </a:xfrm>
          <a:prstGeom prst="rect">
            <a:avLst/>
          </a:prstGeom>
        </p:spPr>
        <p:txBody>
          <a:bodyPr rtlCol="0" anchor="ctr"/>
          <a:lstStyle>
            <a:lvl1pPr>
              <a:defRPr lang="it-IT" sz="900" spc="400" baseline="0">
                <a:solidFill>
                  <a:schemeClr val="bg1"/>
                </a:solidFill>
                <a:latin typeface="Century Gothic" panose="020B0502020202020204" pitchFamily="34" charset="0"/>
              </a:defRPr>
            </a:lvl1pPr>
          </a:lstStyle>
          <a:p>
            <a:pPr>
              <a:defRPr lang="it-IT"/>
            </a:pPr>
            <a:r>
              <a:rPr lang="it-IT" cap="all" dirty="0"/>
              <a:t>21 maggio 20XX</a:t>
            </a:r>
          </a:p>
        </p:txBody>
      </p:sp>
    </p:spTree>
    <p:extLst>
      <p:ext uri="{BB962C8B-B14F-4D97-AF65-F5344CB8AC3E}">
        <p14:creationId xmlns:p14="http://schemas.microsoft.com/office/powerpoint/2010/main" val="183440778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Grazie">
    <p:spTree>
      <p:nvGrpSpPr>
        <p:cNvPr id="1" name=""/>
        <p:cNvGrpSpPr/>
        <p:nvPr/>
      </p:nvGrpSpPr>
      <p:grpSpPr>
        <a:xfrm>
          <a:off x="0" y="0"/>
          <a:ext cx="0" cy="0"/>
          <a:chOff x="0" y="0"/>
          <a:chExt cx="0" cy="0"/>
        </a:xfrm>
      </p:grpSpPr>
      <p:pic>
        <p:nvPicPr>
          <p:cNvPr id="3" name="Elemento grafico 2">
            <a:extLst>
              <a:ext uri="{FF2B5EF4-FFF2-40B4-BE49-F238E27FC236}">
                <a16:creationId xmlns:a16="http://schemas.microsoft.com/office/drawing/2014/main" id="{FE551AED-617A-4A51-AA8F-586F3703B7F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2" name="Titolo 1">
            <a:extLst>
              <a:ext uri="{FF2B5EF4-FFF2-40B4-BE49-F238E27FC236}">
                <a16:creationId xmlns:a16="http://schemas.microsoft.com/office/drawing/2014/main" id="{C60DB23A-E569-444D-8607-FD404EECF3BA}"/>
              </a:ext>
            </a:extLst>
          </p:cNvPr>
          <p:cNvSpPr>
            <a:spLocks noGrp="1"/>
          </p:cNvSpPr>
          <p:nvPr>
            <p:ph type="title" hasCustomPrompt="1"/>
          </p:nvPr>
        </p:nvSpPr>
        <p:spPr>
          <a:xfrm>
            <a:off x="1026850" y="563671"/>
            <a:ext cx="4989629" cy="2387771"/>
          </a:xfrm>
          <a:prstGeom prst="rect">
            <a:avLst/>
          </a:prstGeom>
        </p:spPr>
        <p:txBody>
          <a:bodyPr rtlCol="0" anchor="b"/>
          <a:lstStyle>
            <a:lvl1pPr algn="ctr">
              <a:defRPr lang="it-IT" sz="4800" b="1" cap="all" spc="400" baseline="0">
                <a:solidFill>
                  <a:schemeClr val="accent6"/>
                </a:solidFill>
                <a:latin typeface="Century Gothic" panose="020B0502020202020204" pitchFamily="34" charset="0"/>
              </a:defRPr>
            </a:lvl1pPr>
          </a:lstStyle>
          <a:p>
            <a:pPr rtl="0"/>
            <a:r>
              <a:rPr lang="it-IT" noProof="0" dirty="0"/>
              <a:t>Fare clic per inserire il titolo</a:t>
            </a:r>
          </a:p>
        </p:txBody>
      </p:sp>
      <p:sp>
        <p:nvSpPr>
          <p:cNvPr id="10" name="Segnaposto testo 13">
            <a:extLst>
              <a:ext uri="{FF2B5EF4-FFF2-40B4-BE49-F238E27FC236}">
                <a16:creationId xmlns:a16="http://schemas.microsoft.com/office/drawing/2014/main" id="{72B0D3D1-FC7B-43D5-B514-082D63A90ED1}"/>
              </a:ext>
            </a:extLst>
          </p:cNvPr>
          <p:cNvSpPr>
            <a:spLocks noGrp="1"/>
          </p:cNvSpPr>
          <p:nvPr>
            <p:ph type="body" sz="quarter" idx="12" hasCustomPrompt="1"/>
          </p:nvPr>
        </p:nvSpPr>
        <p:spPr>
          <a:xfrm>
            <a:off x="1026852" y="3531676"/>
            <a:ext cx="4989628" cy="1756576"/>
          </a:xfrm>
          <a:prstGeom prst="rect">
            <a:avLst/>
          </a:prstGeom>
        </p:spPr>
        <p:txBody>
          <a:bodyPr rtlCol="0">
            <a:normAutofit/>
          </a:bodyPr>
          <a:lstStyle>
            <a:lvl1pPr marL="0" indent="0" algn="ctr">
              <a:lnSpc>
                <a:spcPct val="150000"/>
              </a:lnSpc>
              <a:spcBef>
                <a:spcPts val="0"/>
              </a:spcBef>
              <a:buNone/>
              <a:defRPr lang="it-IT" sz="1800" i="0">
                <a:solidFill>
                  <a:schemeClr val="bg1"/>
                </a:solidFill>
                <a:latin typeface="Calibri Light" panose="020F0302020204030204" pitchFamily="34" charset="0"/>
              </a:defRPr>
            </a:lvl1pPr>
          </a:lstStyle>
          <a:p>
            <a:pPr lvl="0" rtl="0"/>
            <a:r>
              <a:rPr lang="it-IT" noProof="0" dirty="0"/>
              <a:t>Fare clic per inserire il sottotitolo</a:t>
            </a:r>
          </a:p>
        </p:txBody>
      </p:sp>
      <p:sp>
        <p:nvSpPr>
          <p:cNvPr id="12" name="Segnaposto piè di pagina 15">
            <a:extLst>
              <a:ext uri="{FF2B5EF4-FFF2-40B4-BE49-F238E27FC236}">
                <a16:creationId xmlns:a16="http://schemas.microsoft.com/office/drawing/2014/main" id="{CC2E4653-FDDE-4AC5-A23D-4269479ADCAE}"/>
              </a:ext>
            </a:extLst>
          </p:cNvPr>
          <p:cNvSpPr>
            <a:spLocks noGrp="1"/>
          </p:cNvSpPr>
          <p:nvPr>
            <p:ph type="ftr" sz="quarter" idx="3"/>
          </p:nvPr>
        </p:nvSpPr>
        <p:spPr>
          <a:xfrm rot="5400000">
            <a:off x="10541127" y="1408176"/>
            <a:ext cx="2770499" cy="365125"/>
          </a:xfrm>
          <a:prstGeom prst="rect">
            <a:avLst/>
          </a:prstGeom>
        </p:spPr>
        <p:txBody>
          <a:bodyPr rtlCol="0" anchor="ctr"/>
          <a:lstStyle>
            <a:lvl1pPr algn="r">
              <a:defRPr lang="it-IT" sz="900" cap="all" spc="400" baseline="0">
                <a:solidFill>
                  <a:schemeClr val="bg1"/>
                </a:solidFill>
                <a:effectLst>
                  <a:outerShdw blurRad="38100" dist="38100" dir="2700000" algn="tl">
                    <a:srgbClr val="000000">
                      <a:alpha val="43137"/>
                    </a:srgbClr>
                  </a:outerShdw>
                </a:effectLst>
                <a:latin typeface="Century Gothic" panose="020B0502020202020204" pitchFamily="34" charset="0"/>
              </a:defRPr>
            </a:lvl1pPr>
          </a:lstStyle>
          <a:p>
            <a:r>
              <a:rPr lang="it-IT" dirty="0"/>
              <a:t>TITOLO PRESENTAZIONE</a:t>
            </a:r>
          </a:p>
        </p:txBody>
      </p:sp>
      <p:sp>
        <p:nvSpPr>
          <p:cNvPr id="13" name="Segnaposto numero diapositiva 16">
            <a:extLst>
              <a:ext uri="{FF2B5EF4-FFF2-40B4-BE49-F238E27FC236}">
                <a16:creationId xmlns:a16="http://schemas.microsoft.com/office/drawing/2014/main" id="{C3F5CE00-2FB1-4930-8D2C-DB4DFDB2FD40}"/>
              </a:ext>
            </a:extLst>
          </p:cNvPr>
          <p:cNvSpPr>
            <a:spLocks noGrp="1"/>
          </p:cNvSpPr>
          <p:nvPr>
            <p:ph type="sldNum" sz="quarter" idx="4"/>
          </p:nvPr>
        </p:nvSpPr>
        <p:spPr>
          <a:xfrm>
            <a:off x="11519019" y="3164804"/>
            <a:ext cx="545911" cy="580029"/>
          </a:xfrm>
          <a:prstGeom prst="rect">
            <a:avLst/>
          </a:prstGeom>
        </p:spPr>
        <p:txBody>
          <a:bodyPr rtlCol="0" anchor="ctr"/>
          <a:lstStyle>
            <a:lvl1pPr algn="r">
              <a:defRPr lang="it-IT" sz="1600">
                <a:solidFill>
                  <a:schemeClr val="accent6"/>
                </a:solidFill>
                <a:effectLst>
                  <a:outerShdw blurRad="38100" dist="38100" dir="2700000" algn="tl">
                    <a:srgbClr val="000000">
                      <a:alpha val="43137"/>
                    </a:srgbClr>
                  </a:outerShdw>
                </a:effectLst>
                <a:latin typeface="Calibri Light" panose="020F0302020204030204" pitchFamily="34" charset="0"/>
              </a:defRPr>
            </a:lvl1pPr>
          </a:lstStyle>
          <a:p>
            <a:pPr>
              <a:defRPr lang="it-IT"/>
            </a:pPr>
            <a:fld id="{8D1FC6F8-0BCD-47E9-9C64-690771D9C143}" type="slidenum">
              <a:rPr lang="it-IT" smtClean="0"/>
              <a:pPr>
                <a:defRPr lang="it-IT"/>
              </a:pPr>
              <a:t>‹N›</a:t>
            </a:fld>
            <a:endParaRPr lang="it-IT" dirty="0"/>
          </a:p>
        </p:txBody>
      </p:sp>
      <p:sp>
        <p:nvSpPr>
          <p:cNvPr id="14" name="Segnaposto data 14">
            <a:extLst>
              <a:ext uri="{FF2B5EF4-FFF2-40B4-BE49-F238E27FC236}">
                <a16:creationId xmlns:a16="http://schemas.microsoft.com/office/drawing/2014/main" id="{2CEBC169-C2E2-4153-8A08-6B982C0D542B}"/>
              </a:ext>
            </a:extLst>
          </p:cNvPr>
          <p:cNvSpPr>
            <a:spLocks noGrp="1"/>
          </p:cNvSpPr>
          <p:nvPr>
            <p:ph type="dt" sz="half" idx="2"/>
          </p:nvPr>
        </p:nvSpPr>
        <p:spPr>
          <a:xfrm rot="5400000">
            <a:off x="10595991" y="5074920"/>
            <a:ext cx="2647667" cy="365125"/>
          </a:xfrm>
          <a:prstGeom prst="rect">
            <a:avLst/>
          </a:prstGeom>
        </p:spPr>
        <p:txBody>
          <a:bodyPr rtlCol="0" anchor="ctr"/>
          <a:lstStyle>
            <a:lvl1pPr>
              <a:defRPr lang="it-IT" sz="900" spc="400" baseline="0">
                <a:solidFill>
                  <a:schemeClr val="bg1"/>
                </a:solidFill>
                <a:effectLst>
                  <a:outerShdw blurRad="38100" dist="38100" dir="2700000" algn="tl">
                    <a:srgbClr val="000000">
                      <a:alpha val="43137"/>
                    </a:srgbClr>
                  </a:outerShdw>
                </a:effectLst>
                <a:latin typeface="Century Gothic" panose="020B0502020202020204" pitchFamily="34" charset="0"/>
              </a:defRPr>
            </a:lvl1pPr>
          </a:lstStyle>
          <a:p>
            <a:pPr>
              <a:defRPr lang="it-IT"/>
            </a:pPr>
            <a:r>
              <a:rPr lang="it-IT" cap="all" dirty="0"/>
              <a:t>21 maggio 20XX</a:t>
            </a:r>
          </a:p>
        </p:txBody>
      </p:sp>
    </p:spTree>
    <p:extLst>
      <p:ext uri="{BB962C8B-B14F-4D97-AF65-F5344CB8AC3E}">
        <p14:creationId xmlns:p14="http://schemas.microsoft.com/office/powerpoint/2010/main" val="7988802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oblema">
    <p:spTree>
      <p:nvGrpSpPr>
        <p:cNvPr id="1" name=""/>
        <p:cNvGrpSpPr/>
        <p:nvPr/>
      </p:nvGrpSpPr>
      <p:grpSpPr>
        <a:xfrm>
          <a:off x="0" y="0"/>
          <a:ext cx="0" cy="0"/>
          <a:chOff x="0" y="0"/>
          <a:chExt cx="0" cy="0"/>
        </a:xfrm>
      </p:grpSpPr>
      <p:pic>
        <p:nvPicPr>
          <p:cNvPr id="2" name="Elemento grafico 1">
            <a:extLst>
              <a:ext uri="{FF2B5EF4-FFF2-40B4-BE49-F238E27FC236}">
                <a16:creationId xmlns:a16="http://schemas.microsoft.com/office/drawing/2014/main" id="{EC80EFA4-265B-48D2-AE72-8585EEED648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3" name="Titolo 2">
            <a:extLst>
              <a:ext uri="{FF2B5EF4-FFF2-40B4-BE49-F238E27FC236}">
                <a16:creationId xmlns:a16="http://schemas.microsoft.com/office/drawing/2014/main" id="{9C648289-A550-4F4F-96C8-3D82FCE94245}"/>
              </a:ext>
            </a:extLst>
          </p:cNvPr>
          <p:cNvSpPr>
            <a:spLocks noGrp="1"/>
          </p:cNvSpPr>
          <p:nvPr>
            <p:ph type="title" hasCustomPrompt="1"/>
          </p:nvPr>
        </p:nvSpPr>
        <p:spPr>
          <a:xfrm>
            <a:off x="4187069" y="695093"/>
            <a:ext cx="4919354" cy="667498"/>
          </a:xfrm>
          <a:prstGeom prst="rect">
            <a:avLst/>
          </a:prstGeom>
        </p:spPr>
        <p:txBody>
          <a:bodyPr rtlCol="0"/>
          <a:lstStyle>
            <a:lvl1pPr>
              <a:defRPr lang="it-IT" sz="2800" b="1" cap="all" spc="400" baseline="0">
                <a:solidFill>
                  <a:schemeClr val="bg1"/>
                </a:solidFill>
                <a:latin typeface="Century Gothic" panose="020B0502020202020204" pitchFamily="34" charset="0"/>
              </a:defRPr>
            </a:lvl1pPr>
          </a:lstStyle>
          <a:p>
            <a:pPr rtl="0"/>
            <a:r>
              <a:rPr lang="it-IT" noProof="0" dirty="0"/>
              <a:t>Fare clic per inserire il titolo</a:t>
            </a:r>
          </a:p>
        </p:txBody>
      </p:sp>
      <p:sp>
        <p:nvSpPr>
          <p:cNvPr id="26" name="Segnaposto testo 14">
            <a:extLst>
              <a:ext uri="{FF2B5EF4-FFF2-40B4-BE49-F238E27FC236}">
                <a16:creationId xmlns:a16="http://schemas.microsoft.com/office/drawing/2014/main" id="{33EEFC4F-DE64-450E-9DD5-65D08E123C22}"/>
              </a:ext>
            </a:extLst>
          </p:cNvPr>
          <p:cNvSpPr>
            <a:spLocks noGrp="1"/>
          </p:cNvSpPr>
          <p:nvPr>
            <p:ph type="body" sz="quarter" idx="22" hasCustomPrompt="1"/>
          </p:nvPr>
        </p:nvSpPr>
        <p:spPr>
          <a:xfrm>
            <a:off x="4199594" y="1873815"/>
            <a:ext cx="2556579" cy="365125"/>
          </a:xfrm>
          <a:prstGeom prst="rect">
            <a:avLst/>
          </a:prstGeom>
        </p:spPr>
        <p:txBody>
          <a:bodyPr rtlCol="0"/>
          <a:lstStyle>
            <a:lvl1pPr marL="0" indent="0">
              <a:buNone/>
              <a:defRPr lang="it-IT" sz="1600" b="1" cap="none" spc="200" baseline="0">
                <a:solidFill>
                  <a:schemeClr val="accent6"/>
                </a:solidFill>
                <a:latin typeface="Century Gothic" panose="020B0502020202020204" pitchFamily="34" charset="0"/>
              </a:defRPr>
            </a:lvl1pPr>
          </a:lstStyle>
          <a:p>
            <a:pPr lvl="0" rtl="0"/>
            <a:r>
              <a:rPr lang="it-IT" noProof="0" dirty="0"/>
              <a:t>Fare clic per inserire il titolo</a:t>
            </a:r>
          </a:p>
        </p:txBody>
      </p:sp>
      <p:sp>
        <p:nvSpPr>
          <p:cNvPr id="18" name="Segnaposto testo 14">
            <a:extLst>
              <a:ext uri="{FF2B5EF4-FFF2-40B4-BE49-F238E27FC236}">
                <a16:creationId xmlns:a16="http://schemas.microsoft.com/office/drawing/2014/main" id="{38C58F5B-7BA2-42E8-B66A-4561678ADDC4}"/>
              </a:ext>
            </a:extLst>
          </p:cNvPr>
          <p:cNvSpPr>
            <a:spLocks noGrp="1"/>
          </p:cNvSpPr>
          <p:nvPr>
            <p:ph type="body" sz="quarter" idx="15" hasCustomPrompt="1"/>
          </p:nvPr>
        </p:nvSpPr>
        <p:spPr>
          <a:xfrm>
            <a:off x="4199595" y="2178444"/>
            <a:ext cx="2556579" cy="1328236"/>
          </a:xfrm>
          <a:prstGeom prst="rect">
            <a:avLst/>
          </a:prstGeom>
        </p:spPr>
        <p:txBody>
          <a:bodyPr rtlCol="0"/>
          <a:lstStyle>
            <a:lvl1pPr marL="0" indent="0">
              <a:lnSpc>
                <a:spcPct val="150000"/>
              </a:lnSpc>
              <a:spcBef>
                <a:spcPts val="0"/>
              </a:spcBef>
              <a:buNone/>
              <a:defRPr lang="it-IT" sz="1400" cap="none" spc="0" baseline="0">
                <a:solidFill>
                  <a:schemeClr val="bg1"/>
                </a:solidFill>
                <a:latin typeface="Calibri Light" panose="020F0302020204030204" pitchFamily="34" charset="0"/>
              </a:defRPr>
            </a:lvl1pPr>
          </a:lstStyle>
          <a:p>
            <a:pPr lvl="0" rtl="0"/>
            <a:r>
              <a:rPr lang="it-IT" noProof="0" dirty="0"/>
              <a:t>Fare clic per inserire il testo</a:t>
            </a:r>
          </a:p>
        </p:txBody>
      </p:sp>
      <p:sp>
        <p:nvSpPr>
          <p:cNvPr id="15" name="Segnaposto testo 14">
            <a:extLst>
              <a:ext uri="{FF2B5EF4-FFF2-40B4-BE49-F238E27FC236}">
                <a16:creationId xmlns:a16="http://schemas.microsoft.com/office/drawing/2014/main" id="{66743AAE-DD8A-4954-B033-100DF6D97554}"/>
              </a:ext>
            </a:extLst>
          </p:cNvPr>
          <p:cNvSpPr>
            <a:spLocks noGrp="1"/>
          </p:cNvSpPr>
          <p:nvPr>
            <p:ph type="body" sz="quarter" idx="12" hasCustomPrompt="1"/>
          </p:nvPr>
        </p:nvSpPr>
        <p:spPr>
          <a:xfrm>
            <a:off x="7538997" y="1873815"/>
            <a:ext cx="2556578" cy="365125"/>
          </a:xfrm>
          <a:prstGeom prst="rect">
            <a:avLst/>
          </a:prstGeom>
        </p:spPr>
        <p:txBody>
          <a:bodyPr rtlCol="0"/>
          <a:lstStyle>
            <a:lvl1pPr marL="0" indent="0">
              <a:buNone/>
              <a:defRPr lang="it-IT" sz="1600" b="1" cap="none" spc="200" baseline="0">
                <a:solidFill>
                  <a:schemeClr val="accent6"/>
                </a:solidFill>
                <a:latin typeface="Century Gothic" panose="020B0502020202020204" pitchFamily="34" charset="0"/>
              </a:defRPr>
            </a:lvl1pPr>
          </a:lstStyle>
          <a:p>
            <a:pPr lvl="0" rtl="0"/>
            <a:r>
              <a:rPr lang="it-IT" noProof="0" dirty="0"/>
              <a:t>Fare clic per inserire il titolo</a:t>
            </a:r>
          </a:p>
        </p:txBody>
      </p:sp>
      <p:sp>
        <p:nvSpPr>
          <p:cNvPr id="16" name="Segnaposto testo 14">
            <a:extLst>
              <a:ext uri="{FF2B5EF4-FFF2-40B4-BE49-F238E27FC236}">
                <a16:creationId xmlns:a16="http://schemas.microsoft.com/office/drawing/2014/main" id="{B7B5D3C5-66A2-486B-9B1D-A7075D150C27}"/>
              </a:ext>
            </a:extLst>
          </p:cNvPr>
          <p:cNvSpPr>
            <a:spLocks noGrp="1"/>
          </p:cNvSpPr>
          <p:nvPr>
            <p:ph type="body" sz="quarter" idx="13" hasCustomPrompt="1"/>
          </p:nvPr>
        </p:nvSpPr>
        <p:spPr>
          <a:xfrm>
            <a:off x="7538997" y="2178444"/>
            <a:ext cx="2556578" cy="1291081"/>
          </a:xfrm>
          <a:prstGeom prst="rect">
            <a:avLst/>
          </a:prstGeom>
        </p:spPr>
        <p:txBody>
          <a:bodyPr rtlCol="0"/>
          <a:lstStyle>
            <a:lvl1pPr marL="0" indent="0">
              <a:lnSpc>
                <a:spcPct val="150000"/>
              </a:lnSpc>
              <a:spcBef>
                <a:spcPts val="0"/>
              </a:spcBef>
              <a:buNone/>
              <a:defRPr lang="it-IT" sz="1400" cap="none" spc="0" baseline="0">
                <a:solidFill>
                  <a:schemeClr val="bg1"/>
                </a:solidFill>
                <a:latin typeface="Calibri Light" panose="020F0302020204030204" pitchFamily="34" charset="0"/>
              </a:defRPr>
            </a:lvl1pPr>
          </a:lstStyle>
          <a:p>
            <a:pPr lvl="0" rtl="0"/>
            <a:r>
              <a:rPr lang="it-IT" noProof="0" dirty="0"/>
              <a:t>Fare clic per inserire il testo</a:t>
            </a:r>
          </a:p>
        </p:txBody>
      </p:sp>
      <p:sp>
        <p:nvSpPr>
          <p:cNvPr id="30" name="Segnaposto testo 14">
            <a:extLst>
              <a:ext uri="{FF2B5EF4-FFF2-40B4-BE49-F238E27FC236}">
                <a16:creationId xmlns:a16="http://schemas.microsoft.com/office/drawing/2014/main" id="{AD063EDB-47FD-44F8-9344-12CBC2AE0B77}"/>
              </a:ext>
            </a:extLst>
          </p:cNvPr>
          <p:cNvSpPr>
            <a:spLocks noGrp="1"/>
          </p:cNvSpPr>
          <p:nvPr>
            <p:ph type="body" sz="quarter" idx="24" hasCustomPrompt="1"/>
          </p:nvPr>
        </p:nvSpPr>
        <p:spPr>
          <a:xfrm>
            <a:off x="4199595" y="4071261"/>
            <a:ext cx="2556577" cy="365125"/>
          </a:xfrm>
          <a:prstGeom prst="rect">
            <a:avLst/>
          </a:prstGeom>
        </p:spPr>
        <p:txBody>
          <a:bodyPr rtlCol="0"/>
          <a:lstStyle>
            <a:lvl1pPr marL="0" indent="0">
              <a:buNone/>
              <a:defRPr lang="it-IT" sz="1600" b="1" cap="none" spc="200" baseline="0">
                <a:solidFill>
                  <a:schemeClr val="accent6"/>
                </a:solidFill>
                <a:latin typeface="Century Gothic" panose="020B0502020202020204" pitchFamily="34" charset="0"/>
              </a:defRPr>
            </a:lvl1pPr>
          </a:lstStyle>
          <a:p>
            <a:pPr lvl="0" rtl="0"/>
            <a:r>
              <a:rPr lang="it-IT" noProof="0" dirty="0"/>
              <a:t>Fare clic per inserire il titolo</a:t>
            </a:r>
          </a:p>
        </p:txBody>
      </p:sp>
      <p:sp>
        <p:nvSpPr>
          <p:cNvPr id="22" name="Segnaposto testo 14">
            <a:extLst>
              <a:ext uri="{FF2B5EF4-FFF2-40B4-BE49-F238E27FC236}">
                <a16:creationId xmlns:a16="http://schemas.microsoft.com/office/drawing/2014/main" id="{94586DE3-CDE9-4337-A49D-C1031595E36F}"/>
              </a:ext>
            </a:extLst>
          </p:cNvPr>
          <p:cNvSpPr>
            <a:spLocks noGrp="1"/>
          </p:cNvSpPr>
          <p:nvPr>
            <p:ph type="body" sz="quarter" idx="19" hasCustomPrompt="1"/>
          </p:nvPr>
        </p:nvSpPr>
        <p:spPr>
          <a:xfrm>
            <a:off x="4199596" y="4383943"/>
            <a:ext cx="2556577" cy="1328236"/>
          </a:xfrm>
          <a:prstGeom prst="rect">
            <a:avLst/>
          </a:prstGeom>
        </p:spPr>
        <p:txBody>
          <a:bodyPr rtlCol="0"/>
          <a:lstStyle>
            <a:lvl1pPr marL="0" indent="0">
              <a:lnSpc>
                <a:spcPct val="150000"/>
              </a:lnSpc>
              <a:spcBef>
                <a:spcPts val="0"/>
              </a:spcBef>
              <a:buNone/>
              <a:defRPr lang="it-IT" sz="1400" cap="none" spc="0" baseline="0">
                <a:solidFill>
                  <a:schemeClr val="bg1"/>
                </a:solidFill>
                <a:latin typeface="Calibri Light" panose="020F0302020204030204" pitchFamily="34" charset="0"/>
              </a:defRPr>
            </a:lvl1pPr>
          </a:lstStyle>
          <a:p>
            <a:pPr lvl="0" rtl="0"/>
            <a:r>
              <a:rPr lang="it-IT" noProof="0" dirty="0"/>
              <a:t>Fare clic per inserire il testo</a:t>
            </a:r>
          </a:p>
        </p:txBody>
      </p:sp>
      <p:sp>
        <p:nvSpPr>
          <p:cNvPr id="29" name="Segnaposto testo 14">
            <a:extLst>
              <a:ext uri="{FF2B5EF4-FFF2-40B4-BE49-F238E27FC236}">
                <a16:creationId xmlns:a16="http://schemas.microsoft.com/office/drawing/2014/main" id="{64F0745D-06FC-4840-B9DF-3176DEDA6F67}"/>
              </a:ext>
            </a:extLst>
          </p:cNvPr>
          <p:cNvSpPr>
            <a:spLocks noGrp="1"/>
          </p:cNvSpPr>
          <p:nvPr>
            <p:ph type="body" sz="quarter" idx="23" hasCustomPrompt="1"/>
          </p:nvPr>
        </p:nvSpPr>
        <p:spPr>
          <a:xfrm>
            <a:off x="7538997" y="4071261"/>
            <a:ext cx="2556578" cy="365125"/>
          </a:xfrm>
          <a:prstGeom prst="rect">
            <a:avLst/>
          </a:prstGeom>
        </p:spPr>
        <p:txBody>
          <a:bodyPr rtlCol="0"/>
          <a:lstStyle>
            <a:lvl1pPr marL="0" indent="0">
              <a:buNone/>
              <a:defRPr lang="it-IT" sz="1600" b="1" cap="none" spc="200" baseline="0">
                <a:solidFill>
                  <a:schemeClr val="accent6"/>
                </a:solidFill>
                <a:latin typeface="Century Gothic" panose="020B0502020202020204" pitchFamily="34" charset="0"/>
              </a:defRPr>
            </a:lvl1pPr>
          </a:lstStyle>
          <a:p>
            <a:pPr lvl="0" rtl="0"/>
            <a:r>
              <a:rPr lang="it-IT" noProof="0" dirty="0"/>
              <a:t>Fare clic per inserire il titolo</a:t>
            </a:r>
          </a:p>
        </p:txBody>
      </p:sp>
      <p:sp>
        <p:nvSpPr>
          <p:cNvPr id="20" name="Segnaposto testo 14">
            <a:extLst>
              <a:ext uri="{FF2B5EF4-FFF2-40B4-BE49-F238E27FC236}">
                <a16:creationId xmlns:a16="http://schemas.microsoft.com/office/drawing/2014/main" id="{F29A1EC1-1F01-46ED-BF67-15FE9E12068C}"/>
              </a:ext>
            </a:extLst>
          </p:cNvPr>
          <p:cNvSpPr>
            <a:spLocks noGrp="1"/>
          </p:cNvSpPr>
          <p:nvPr>
            <p:ph type="body" sz="quarter" idx="17" hasCustomPrompt="1"/>
          </p:nvPr>
        </p:nvSpPr>
        <p:spPr>
          <a:xfrm>
            <a:off x="7538997" y="4375890"/>
            <a:ext cx="2556578" cy="1291081"/>
          </a:xfrm>
          <a:prstGeom prst="rect">
            <a:avLst/>
          </a:prstGeom>
        </p:spPr>
        <p:txBody>
          <a:bodyPr rtlCol="0"/>
          <a:lstStyle>
            <a:lvl1pPr marL="0" indent="0">
              <a:lnSpc>
                <a:spcPct val="150000"/>
              </a:lnSpc>
              <a:spcBef>
                <a:spcPts val="0"/>
              </a:spcBef>
              <a:buNone/>
              <a:defRPr lang="it-IT" sz="1400" cap="none" spc="0" baseline="0">
                <a:solidFill>
                  <a:schemeClr val="bg1"/>
                </a:solidFill>
                <a:latin typeface="Calibri Light" panose="020F0302020204030204" pitchFamily="34" charset="0"/>
              </a:defRPr>
            </a:lvl1pPr>
          </a:lstStyle>
          <a:p>
            <a:pPr lvl="0" rtl="0"/>
            <a:r>
              <a:rPr lang="it-IT" noProof="0" dirty="0"/>
              <a:t>Fare clic per inserire il testo</a:t>
            </a:r>
          </a:p>
        </p:txBody>
      </p:sp>
      <p:sp>
        <p:nvSpPr>
          <p:cNvPr id="41" name="Segnaposto piè di pagina 15">
            <a:extLst>
              <a:ext uri="{FF2B5EF4-FFF2-40B4-BE49-F238E27FC236}">
                <a16:creationId xmlns:a16="http://schemas.microsoft.com/office/drawing/2014/main" id="{B2A74AF7-DFFE-4795-8CF0-8C90F6C3E5D7}"/>
              </a:ext>
            </a:extLst>
          </p:cNvPr>
          <p:cNvSpPr>
            <a:spLocks noGrp="1"/>
          </p:cNvSpPr>
          <p:nvPr>
            <p:ph type="ftr" sz="quarter" idx="3"/>
          </p:nvPr>
        </p:nvSpPr>
        <p:spPr>
          <a:xfrm rot="5400000">
            <a:off x="10541127" y="1408176"/>
            <a:ext cx="2770499" cy="365125"/>
          </a:xfrm>
          <a:prstGeom prst="rect">
            <a:avLst/>
          </a:prstGeom>
        </p:spPr>
        <p:txBody>
          <a:bodyPr rtlCol="0" anchor="ctr"/>
          <a:lstStyle>
            <a:lvl1pPr algn="r">
              <a:defRPr lang="it-IT" sz="900" cap="all" spc="400" baseline="0">
                <a:solidFill>
                  <a:schemeClr val="bg1"/>
                </a:solidFill>
                <a:latin typeface="Century Gothic" panose="020B0502020202020204" pitchFamily="34" charset="0"/>
              </a:defRPr>
            </a:lvl1pPr>
          </a:lstStyle>
          <a:p>
            <a:r>
              <a:rPr lang="it-IT" dirty="0"/>
              <a:t>TITOLO PRESENTAZIONE</a:t>
            </a:r>
          </a:p>
        </p:txBody>
      </p:sp>
      <p:sp>
        <p:nvSpPr>
          <p:cNvPr id="42" name="Segnaposto numero diapositiva 16">
            <a:extLst>
              <a:ext uri="{FF2B5EF4-FFF2-40B4-BE49-F238E27FC236}">
                <a16:creationId xmlns:a16="http://schemas.microsoft.com/office/drawing/2014/main" id="{13F4D90B-645E-4CFF-8AA0-91C269845FBC}"/>
              </a:ext>
            </a:extLst>
          </p:cNvPr>
          <p:cNvSpPr>
            <a:spLocks noGrp="1"/>
          </p:cNvSpPr>
          <p:nvPr>
            <p:ph type="sldNum" sz="quarter" idx="4"/>
          </p:nvPr>
        </p:nvSpPr>
        <p:spPr>
          <a:xfrm>
            <a:off x="11519019" y="3164804"/>
            <a:ext cx="545911" cy="580029"/>
          </a:xfrm>
          <a:prstGeom prst="rect">
            <a:avLst/>
          </a:prstGeom>
        </p:spPr>
        <p:txBody>
          <a:bodyPr rtlCol="0" anchor="ctr"/>
          <a:lstStyle>
            <a:lvl1pPr algn="r">
              <a:defRPr lang="it-IT" sz="1600">
                <a:solidFill>
                  <a:schemeClr val="accent6"/>
                </a:solidFill>
                <a:latin typeface="Calibri Light" panose="020F0302020204030204" pitchFamily="34" charset="0"/>
              </a:defRPr>
            </a:lvl1pPr>
          </a:lstStyle>
          <a:p>
            <a:pPr>
              <a:defRPr lang="it-IT"/>
            </a:pPr>
            <a:fld id="{8D1FC6F8-0BCD-47E9-9C64-690771D9C143}" type="slidenum">
              <a:rPr lang="it-IT" smtClean="0"/>
              <a:pPr>
                <a:defRPr lang="it-IT"/>
              </a:pPr>
              <a:t>‹N›</a:t>
            </a:fld>
            <a:endParaRPr lang="it-IT" dirty="0"/>
          </a:p>
        </p:txBody>
      </p:sp>
      <p:sp>
        <p:nvSpPr>
          <p:cNvPr id="43" name="Segnaposto data 14">
            <a:extLst>
              <a:ext uri="{FF2B5EF4-FFF2-40B4-BE49-F238E27FC236}">
                <a16:creationId xmlns:a16="http://schemas.microsoft.com/office/drawing/2014/main" id="{21EA3114-5B31-47ED-9AB6-EE59E580379D}"/>
              </a:ext>
            </a:extLst>
          </p:cNvPr>
          <p:cNvSpPr>
            <a:spLocks noGrp="1"/>
          </p:cNvSpPr>
          <p:nvPr>
            <p:ph type="dt" sz="half" idx="2"/>
          </p:nvPr>
        </p:nvSpPr>
        <p:spPr>
          <a:xfrm rot="5400000">
            <a:off x="10595991" y="5074920"/>
            <a:ext cx="2647667" cy="365125"/>
          </a:xfrm>
          <a:prstGeom prst="rect">
            <a:avLst/>
          </a:prstGeom>
        </p:spPr>
        <p:txBody>
          <a:bodyPr rtlCol="0" anchor="ctr"/>
          <a:lstStyle>
            <a:lvl1pPr>
              <a:defRPr lang="it-IT" sz="900" spc="400" baseline="0">
                <a:solidFill>
                  <a:schemeClr val="bg1"/>
                </a:solidFill>
                <a:latin typeface="Century Gothic" panose="020B0502020202020204" pitchFamily="34" charset="0"/>
              </a:defRPr>
            </a:lvl1pPr>
          </a:lstStyle>
          <a:p>
            <a:pPr>
              <a:defRPr lang="it-IT"/>
            </a:pPr>
            <a:r>
              <a:rPr lang="it-IT" cap="all" dirty="0"/>
              <a:t>21 maggio 20XX</a:t>
            </a:r>
          </a:p>
        </p:txBody>
      </p:sp>
    </p:spTree>
    <p:extLst>
      <p:ext uri="{BB962C8B-B14F-4D97-AF65-F5344CB8AC3E}">
        <p14:creationId xmlns:p14="http://schemas.microsoft.com/office/powerpoint/2010/main" val="20741444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oluzione">
    <p:spTree>
      <p:nvGrpSpPr>
        <p:cNvPr id="1" name=""/>
        <p:cNvGrpSpPr/>
        <p:nvPr/>
      </p:nvGrpSpPr>
      <p:grpSpPr>
        <a:xfrm>
          <a:off x="0" y="0"/>
          <a:ext cx="0" cy="0"/>
          <a:chOff x="0" y="0"/>
          <a:chExt cx="0" cy="0"/>
        </a:xfrm>
      </p:grpSpPr>
      <p:pic>
        <p:nvPicPr>
          <p:cNvPr id="2" name="Elemento grafico 1">
            <a:extLst>
              <a:ext uri="{FF2B5EF4-FFF2-40B4-BE49-F238E27FC236}">
                <a16:creationId xmlns:a16="http://schemas.microsoft.com/office/drawing/2014/main" id="{86D81B66-9FC1-4E48-808B-98B1726D470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11" name="Titolo 10">
            <a:extLst>
              <a:ext uri="{FF2B5EF4-FFF2-40B4-BE49-F238E27FC236}">
                <a16:creationId xmlns:a16="http://schemas.microsoft.com/office/drawing/2014/main" id="{747F51C0-908A-420C-B5BC-5685D0E95231}"/>
              </a:ext>
            </a:extLst>
          </p:cNvPr>
          <p:cNvSpPr>
            <a:spLocks noGrp="1"/>
          </p:cNvSpPr>
          <p:nvPr>
            <p:ph type="title" hasCustomPrompt="1"/>
          </p:nvPr>
        </p:nvSpPr>
        <p:spPr>
          <a:xfrm>
            <a:off x="3509716" y="1823625"/>
            <a:ext cx="4719884" cy="580030"/>
          </a:xfrm>
          <a:prstGeom prst="rect">
            <a:avLst/>
          </a:prstGeom>
        </p:spPr>
        <p:txBody>
          <a:bodyPr rtlCol="0"/>
          <a:lstStyle>
            <a:lvl1pPr algn="ctr">
              <a:defRPr lang="it-IT" sz="2800" b="1" cap="all" spc="400" baseline="0">
                <a:solidFill>
                  <a:schemeClr val="bg1"/>
                </a:solidFill>
                <a:latin typeface="Century Gothic" panose="020B0502020202020204" pitchFamily="34" charset="0"/>
              </a:defRPr>
            </a:lvl1pPr>
          </a:lstStyle>
          <a:p>
            <a:pPr rtl="0"/>
            <a:r>
              <a:rPr lang="it-IT" noProof="0" dirty="0"/>
              <a:t>Fare clic per inserire il titolo</a:t>
            </a:r>
          </a:p>
        </p:txBody>
      </p:sp>
      <p:sp>
        <p:nvSpPr>
          <p:cNvPr id="26" name="Segnaposto testo 14">
            <a:extLst>
              <a:ext uri="{FF2B5EF4-FFF2-40B4-BE49-F238E27FC236}">
                <a16:creationId xmlns:a16="http://schemas.microsoft.com/office/drawing/2014/main" id="{4F835D01-B0D4-49D8-B947-C2062305C5C5}"/>
              </a:ext>
            </a:extLst>
          </p:cNvPr>
          <p:cNvSpPr>
            <a:spLocks noGrp="1"/>
          </p:cNvSpPr>
          <p:nvPr>
            <p:ph type="body" sz="quarter" idx="12" hasCustomPrompt="1"/>
          </p:nvPr>
        </p:nvSpPr>
        <p:spPr>
          <a:xfrm>
            <a:off x="379005" y="4230943"/>
            <a:ext cx="2640803" cy="365125"/>
          </a:xfrm>
          <a:prstGeom prst="rect">
            <a:avLst/>
          </a:prstGeom>
        </p:spPr>
        <p:txBody>
          <a:bodyPr rtlCol="0"/>
          <a:lstStyle>
            <a:lvl1pPr marL="0" indent="0" algn="ctr">
              <a:buNone/>
              <a:defRPr lang="it-IT" sz="1600" b="1" cap="none" spc="200" baseline="0">
                <a:solidFill>
                  <a:schemeClr val="accent6"/>
                </a:solidFill>
                <a:latin typeface="Century Gothic" panose="020B0502020202020204" pitchFamily="34" charset="0"/>
              </a:defRPr>
            </a:lvl1pPr>
          </a:lstStyle>
          <a:p>
            <a:pPr lvl="0" rtl="0"/>
            <a:r>
              <a:rPr lang="it-IT" noProof="0" dirty="0"/>
              <a:t>Fare clic per inserire il titolo</a:t>
            </a:r>
          </a:p>
        </p:txBody>
      </p:sp>
      <p:sp>
        <p:nvSpPr>
          <p:cNvPr id="27" name="Segnaposto testo 14">
            <a:extLst>
              <a:ext uri="{FF2B5EF4-FFF2-40B4-BE49-F238E27FC236}">
                <a16:creationId xmlns:a16="http://schemas.microsoft.com/office/drawing/2014/main" id="{0B4ACDBA-7606-44B8-B1E1-C4750F89525F}"/>
              </a:ext>
            </a:extLst>
          </p:cNvPr>
          <p:cNvSpPr>
            <a:spLocks noGrp="1"/>
          </p:cNvSpPr>
          <p:nvPr>
            <p:ph type="body" sz="quarter" idx="13" hasCustomPrompt="1"/>
          </p:nvPr>
        </p:nvSpPr>
        <p:spPr>
          <a:xfrm>
            <a:off x="379005" y="4546458"/>
            <a:ext cx="2640803" cy="1616414"/>
          </a:xfrm>
          <a:prstGeom prst="rect">
            <a:avLst/>
          </a:prstGeom>
        </p:spPr>
        <p:txBody>
          <a:bodyPr rtlCol="0"/>
          <a:lstStyle>
            <a:lvl1pPr marL="0" indent="0" algn="ctr">
              <a:lnSpc>
                <a:spcPct val="150000"/>
              </a:lnSpc>
              <a:spcBef>
                <a:spcPts val="0"/>
              </a:spcBef>
              <a:buNone/>
              <a:defRPr lang="it-IT" sz="1400" cap="none" spc="0" baseline="0">
                <a:solidFill>
                  <a:schemeClr val="bg1"/>
                </a:solidFill>
                <a:latin typeface="Calibri Light" panose="020F0302020204030204" pitchFamily="34" charset="0"/>
              </a:defRPr>
            </a:lvl1pPr>
          </a:lstStyle>
          <a:p>
            <a:pPr lvl="0" rtl="0"/>
            <a:r>
              <a:rPr lang="it-IT" noProof="0" dirty="0"/>
              <a:t>Fare clic per inserire il testo</a:t>
            </a:r>
          </a:p>
        </p:txBody>
      </p:sp>
      <p:sp>
        <p:nvSpPr>
          <p:cNvPr id="32" name="Segnaposto testo 14">
            <a:extLst>
              <a:ext uri="{FF2B5EF4-FFF2-40B4-BE49-F238E27FC236}">
                <a16:creationId xmlns:a16="http://schemas.microsoft.com/office/drawing/2014/main" id="{D24600D7-8A94-406B-9274-351140BE27DC}"/>
              </a:ext>
            </a:extLst>
          </p:cNvPr>
          <p:cNvSpPr>
            <a:spLocks noGrp="1"/>
          </p:cNvSpPr>
          <p:nvPr>
            <p:ph type="body" sz="quarter" idx="22" hasCustomPrompt="1"/>
          </p:nvPr>
        </p:nvSpPr>
        <p:spPr>
          <a:xfrm>
            <a:off x="3237502" y="4234631"/>
            <a:ext cx="2640803" cy="365125"/>
          </a:xfrm>
          <a:prstGeom prst="rect">
            <a:avLst/>
          </a:prstGeom>
        </p:spPr>
        <p:txBody>
          <a:bodyPr rtlCol="0"/>
          <a:lstStyle>
            <a:lvl1pPr marL="0" indent="0" algn="ctr">
              <a:buNone/>
              <a:defRPr lang="it-IT" sz="1600" b="1" cap="none" spc="200" baseline="0">
                <a:solidFill>
                  <a:schemeClr val="accent6"/>
                </a:solidFill>
                <a:latin typeface="Century Gothic" panose="020B0502020202020204" pitchFamily="34" charset="0"/>
              </a:defRPr>
            </a:lvl1pPr>
          </a:lstStyle>
          <a:p>
            <a:pPr lvl="0" rtl="0"/>
            <a:r>
              <a:rPr lang="it-IT" noProof="0" dirty="0"/>
              <a:t>Fare clic per inserire il titolo</a:t>
            </a:r>
          </a:p>
        </p:txBody>
      </p:sp>
      <p:sp>
        <p:nvSpPr>
          <p:cNvPr id="28" name="Segnaposto testo 14">
            <a:extLst>
              <a:ext uri="{FF2B5EF4-FFF2-40B4-BE49-F238E27FC236}">
                <a16:creationId xmlns:a16="http://schemas.microsoft.com/office/drawing/2014/main" id="{5FE6844F-9BC3-4E56-82B1-0B53BE292BA0}"/>
              </a:ext>
            </a:extLst>
          </p:cNvPr>
          <p:cNvSpPr>
            <a:spLocks noGrp="1"/>
          </p:cNvSpPr>
          <p:nvPr>
            <p:ph type="body" sz="quarter" idx="15" hasCustomPrompt="1"/>
          </p:nvPr>
        </p:nvSpPr>
        <p:spPr>
          <a:xfrm>
            <a:off x="3237503" y="4550146"/>
            <a:ext cx="2640803" cy="1616414"/>
          </a:xfrm>
          <a:prstGeom prst="rect">
            <a:avLst/>
          </a:prstGeom>
        </p:spPr>
        <p:txBody>
          <a:bodyPr rtlCol="0"/>
          <a:lstStyle>
            <a:lvl1pPr marL="0" indent="0" algn="ctr">
              <a:lnSpc>
                <a:spcPct val="150000"/>
              </a:lnSpc>
              <a:spcBef>
                <a:spcPts val="0"/>
              </a:spcBef>
              <a:buNone/>
              <a:defRPr lang="it-IT" sz="1400" cap="none" spc="0" baseline="0">
                <a:solidFill>
                  <a:schemeClr val="bg1"/>
                </a:solidFill>
                <a:latin typeface="Calibri Light" panose="020F0302020204030204" pitchFamily="34" charset="0"/>
              </a:defRPr>
            </a:lvl1pPr>
          </a:lstStyle>
          <a:p>
            <a:pPr lvl="0" rtl="0"/>
            <a:r>
              <a:rPr lang="it-IT" noProof="0" dirty="0"/>
              <a:t>Fare clic per inserire il testo</a:t>
            </a:r>
          </a:p>
        </p:txBody>
      </p:sp>
      <p:sp>
        <p:nvSpPr>
          <p:cNvPr id="33" name="Segnaposto testo 14">
            <a:extLst>
              <a:ext uri="{FF2B5EF4-FFF2-40B4-BE49-F238E27FC236}">
                <a16:creationId xmlns:a16="http://schemas.microsoft.com/office/drawing/2014/main" id="{105C7AE2-E0F2-4EA9-B804-774B125FB0DF}"/>
              </a:ext>
            </a:extLst>
          </p:cNvPr>
          <p:cNvSpPr>
            <a:spLocks noGrp="1"/>
          </p:cNvSpPr>
          <p:nvPr>
            <p:ph type="body" sz="quarter" idx="23" hasCustomPrompt="1"/>
          </p:nvPr>
        </p:nvSpPr>
        <p:spPr>
          <a:xfrm>
            <a:off x="6096000" y="4218499"/>
            <a:ext cx="2640803" cy="365125"/>
          </a:xfrm>
          <a:prstGeom prst="rect">
            <a:avLst/>
          </a:prstGeom>
        </p:spPr>
        <p:txBody>
          <a:bodyPr rtlCol="0"/>
          <a:lstStyle>
            <a:lvl1pPr marL="0" indent="0" algn="ctr">
              <a:buNone/>
              <a:defRPr lang="it-IT" sz="1600" b="1" cap="none" spc="200" baseline="0">
                <a:solidFill>
                  <a:schemeClr val="accent6"/>
                </a:solidFill>
                <a:latin typeface="Century Gothic" panose="020B0502020202020204" pitchFamily="34" charset="0"/>
              </a:defRPr>
            </a:lvl1pPr>
          </a:lstStyle>
          <a:p>
            <a:pPr lvl="0" rtl="0"/>
            <a:r>
              <a:rPr lang="it-IT" noProof="0" dirty="0"/>
              <a:t>Fare clic per inserire il titolo</a:t>
            </a:r>
          </a:p>
        </p:txBody>
      </p:sp>
      <p:sp>
        <p:nvSpPr>
          <p:cNvPr id="29" name="Segnaposto testo 14">
            <a:extLst>
              <a:ext uri="{FF2B5EF4-FFF2-40B4-BE49-F238E27FC236}">
                <a16:creationId xmlns:a16="http://schemas.microsoft.com/office/drawing/2014/main" id="{4B70930A-D98B-43B3-BC32-B48D9D7F06B3}"/>
              </a:ext>
            </a:extLst>
          </p:cNvPr>
          <p:cNvSpPr>
            <a:spLocks noGrp="1"/>
          </p:cNvSpPr>
          <p:nvPr>
            <p:ph type="body" sz="quarter" idx="17" hasCustomPrompt="1"/>
          </p:nvPr>
        </p:nvSpPr>
        <p:spPr>
          <a:xfrm>
            <a:off x="6096000" y="4534014"/>
            <a:ext cx="2640803" cy="1616414"/>
          </a:xfrm>
          <a:prstGeom prst="rect">
            <a:avLst/>
          </a:prstGeom>
        </p:spPr>
        <p:txBody>
          <a:bodyPr rtlCol="0"/>
          <a:lstStyle>
            <a:lvl1pPr marL="0" indent="0" algn="ctr">
              <a:lnSpc>
                <a:spcPct val="150000"/>
              </a:lnSpc>
              <a:spcBef>
                <a:spcPts val="0"/>
              </a:spcBef>
              <a:buNone/>
              <a:defRPr lang="it-IT" sz="1400" cap="none" spc="0" baseline="0">
                <a:solidFill>
                  <a:schemeClr val="bg1"/>
                </a:solidFill>
                <a:latin typeface="Calibri Light" panose="020F0302020204030204" pitchFamily="34" charset="0"/>
              </a:defRPr>
            </a:lvl1pPr>
          </a:lstStyle>
          <a:p>
            <a:pPr lvl="0" rtl="0"/>
            <a:r>
              <a:rPr lang="it-IT" noProof="0" dirty="0"/>
              <a:t>Fare clic per inserire il testo</a:t>
            </a:r>
          </a:p>
        </p:txBody>
      </p:sp>
      <p:sp>
        <p:nvSpPr>
          <p:cNvPr id="34" name="Segnaposto testo 14">
            <a:extLst>
              <a:ext uri="{FF2B5EF4-FFF2-40B4-BE49-F238E27FC236}">
                <a16:creationId xmlns:a16="http://schemas.microsoft.com/office/drawing/2014/main" id="{500DE4BC-2A21-4C62-8F5C-AFE1D0AEDFBE}"/>
              </a:ext>
            </a:extLst>
          </p:cNvPr>
          <p:cNvSpPr>
            <a:spLocks noGrp="1"/>
          </p:cNvSpPr>
          <p:nvPr>
            <p:ph type="body" sz="quarter" idx="24" hasCustomPrompt="1"/>
          </p:nvPr>
        </p:nvSpPr>
        <p:spPr>
          <a:xfrm>
            <a:off x="8946967" y="4218499"/>
            <a:ext cx="2640803" cy="365125"/>
          </a:xfrm>
          <a:prstGeom prst="rect">
            <a:avLst/>
          </a:prstGeom>
        </p:spPr>
        <p:txBody>
          <a:bodyPr rtlCol="0"/>
          <a:lstStyle>
            <a:lvl1pPr marL="0" indent="0" algn="ctr">
              <a:buNone/>
              <a:defRPr lang="it-IT" sz="1600" b="1" cap="none" spc="200" baseline="0">
                <a:solidFill>
                  <a:schemeClr val="accent6"/>
                </a:solidFill>
                <a:latin typeface="Century Gothic" panose="020B0502020202020204" pitchFamily="34" charset="0"/>
              </a:defRPr>
            </a:lvl1pPr>
          </a:lstStyle>
          <a:p>
            <a:pPr lvl="0" rtl="0"/>
            <a:r>
              <a:rPr lang="it-IT" noProof="0" dirty="0"/>
              <a:t>Fare clic per inserire il titolo</a:t>
            </a:r>
          </a:p>
        </p:txBody>
      </p:sp>
      <p:sp>
        <p:nvSpPr>
          <p:cNvPr id="30" name="Segnaposto testo 14">
            <a:extLst>
              <a:ext uri="{FF2B5EF4-FFF2-40B4-BE49-F238E27FC236}">
                <a16:creationId xmlns:a16="http://schemas.microsoft.com/office/drawing/2014/main" id="{0EEFD44C-4B64-4246-BC04-76812ED5E09E}"/>
              </a:ext>
            </a:extLst>
          </p:cNvPr>
          <p:cNvSpPr>
            <a:spLocks noGrp="1"/>
          </p:cNvSpPr>
          <p:nvPr>
            <p:ph type="body" sz="quarter" idx="19" hasCustomPrompt="1"/>
          </p:nvPr>
        </p:nvSpPr>
        <p:spPr>
          <a:xfrm>
            <a:off x="8946967" y="4534014"/>
            <a:ext cx="2640803" cy="1616414"/>
          </a:xfrm>
          <a:prstGeom prst="rect">
            <a:avLst/>
          </a:prstGeom>
        </p:spPr>
        <p:txBody>
          <a:bodyPr rtlCol="0"/>
          <a:lstStyle>
            <a:lvl1pPr marL="0" indent="0" algn="ctr">
              <a:lnSpc>
                <a:spcPct val="150000"/>
              </a:lnSpc>
              <a:spcBef>
                <a:spcPts val="0"/>
              </a:spcBef>
              <a:buNone/>
              <a:defRPr lang="it-IT" sz="1400" cap="none" spc="0" baseline="0">
                <a:solidFill>
                  <a:schemeClr val="bg1"/>
                </a:solidFill>
                <a:latin typeface="Calibri Light" panose="020F0302020204030204" pitchFamily="34" charset="0"/>
              </a:defRPr>
            </a:lvl1pPr>
          </a:lstStyle>
          <a:p>
            <a:pPr lvl="0" rtl="0"/>
            <a:r>
              <a:rPr lang="it-IT" noProof="0" dirty="0"/>
              <a:t>Fare clic per inserire il testo</a:t>
            </a:r>
          </a:p>
        </p:txBody>
      </p:sp>
      <p:sp>
        <p:nvSpPr>
          <p:cNvPr id="20" name="Segnaposto piè di pagina 15">
            <a:extLst>
              <a:ext uri="{FF2B5EF4-FFF2-40B4-BE49-F238E27FC236}">
                <a16:creationId xmlns:a16="http://schemas.microsoft.com/office/drawing/2014/main" id="{AB492A3E-766F-42FE-A5F7-88807B595947}"/>
              </a:ext>
            </a:extLst>
          </p:cNvPr>
          <p:cNvSpPr>
            <a:spLocks noGrp="1"/>
          </p:cNvSpPr>
          <p:nvPr>
            <p:ph type="ftr" sz="quarter" idx="3"/>
          </p:nvPr>
        </p:nvSpPr>
        <p:spPr>
          <a:xfrm rot="5400000">
            <a:off x="10541127" y="1408176"/>
            <a:ext cx="2770499" cy="365125"/>
          </a:xfrm>
          <a:prstGeom prst="rect">
            <a:avLst/>
          </a:prstGeom>
        </p:spPr>
        <p:txBody>
          <a:bodyPr rtlCol="0" anchor="ctr"/>
          <a:lstStyle>
            <a:lvl1pPr algn="r">
              <a:defRPr lang="it-IT" sz="900" cap="all" spc="400" baseline="0">
                <a:solidFill>
                  <a:schemeClr val="bg1"/>
                </a:solidFill>
                <a:latin typeface="Century Gothic" panose="020B0502020202020204" pitchFamily="34" charset="0"/>
              </a:defRPr>
            </a:lvl1pPr>
          </a:lstStyle>
          <a:p>
            <a:r>
              <a:rPr lang="it-IT" dirty="0"/>
              <a:t>TITOLO PRESENTAZIONE</a:t>
            </a:r>
          </a:p>
        </p:txBody>
      </p:sp>
      <p:sp>
        <p:nvSpPr>
          <p:cNvPr id="21" name="Segnaposto numero diapositiva 16">
            <a:extLst>
              <a:ext uri="{FF2B5EF4-FFF2-40B4-BE49-F238E27FC236}">
                <a16:creationId xmlns:a16="http://schemas.microsoft.com/office/drawing/2014/main" id="{784AE79C-95F2-4A84-B62A-95B076FB0218}"/>
              </a:ext>
            </a:extLst>
          </p:cNvPr>
          <p:cNvSpPr>
            <a:spLocks noGrp="1"/>
          </p:cNvSpPr>
          <p:nvPr>
            <p:ph type="sldNum" sz="quarter" idx="4"/>
          </p:nvPr>
        </p:nvSpPr>
        <p:spPr>
          <a:xfrm>
            <a:off x="11519019" y="3164804"/>
            <a:ext cx="545911" cy="580029"/>
          </a:xfrm>
          <a:prstGeom prst="rect">
            <a:avLst/>
          </a:prstGeom>
        </p:spPr>
        <p:txBody>
          <a:bodyPr rtlCol="0" anchor="ctr"/>
          <a:lstStyle>
            <a:lvl1pPr algn="r">
              <a:defRPr lang="it-IT" sz="1600">
                <a:solidFill>
                  <a:schemeClr val="accent6"/>
                </a:solidFill>
                <a:latin typeface="Calibri Light" panose="020F0302020204030204" pitchFamily="34" charset="0"/>
              </a:defRPr>
            </a:lvl1pPr>
          </a:lstStyle>
          <a:p>
            <a:pPr>
              <a:defRPr lang="it-IT"/>
            </a:pPr>
            <a:fld id="{8D1FC6F8-0BCD-47E9-9C64-690771D9C143}" type="slidenum">
              <a:rPr lang="it-IT" smtClean="0"/>
              <a:pPr>
                <a:defRPr lang="it-IT"/>
              </a:pPr>
              <a:t>‹N›</a:t>
            </a:fld>
            <a:endParaRPr lang="it-IT" dirty="0"/>
          </a:p>
        </p:txBody>
      </p:sp>
      <p:sp>
        <p:nvSpPr>
          <p:cNvPr id="22" name="Segnaposto data 14">
            <a:extLst>
              <a:ext uri="{FF2B5EF4-FFF2-40B4-BE49-F238E27FC236}">
                <a16:creationId xmlns:a16="http://schemas.microsoft.com/office/drawing/2014/main" id="{1C2E5CE3-E252-4255-BF5E-8B4F1F3A1635}"/>
              </a:ext>
            </a:extLst>
          </p:cNvPr>
          <p:cNvSpPr>
            <a:spLocks noGrp="1"/>
          </p:cNvSpPr>
          <p:nvPr>
            <p:ph type="dt" sz="half" idx="2"/>
          </p:nvPr>
        </p:nvSpPr>
        <p:spPr>
          <a:xfrm rot="5400000">
            <a:off x="10595991" y="5074920"/>
            <a:ext cx="2647667" cy="365125"/>
          </a:xfrm>
          <a:prstGeom prst="rect">
            <a:avLst/>
          </a:prstGeom>
        </p:spPr>
        <p:txBody>
          <a:bodyPr rtlCol="0" anchor="ctr"/>
          <a:lstStyle>
            <a:lvl1pPr>
              <a:defRPr lang="it-IT" sz="900" spc="400" baseline="0">
                <a:solidFill>
                  <a:schemeClr val="bg1"/>
                </a:solidFill>
                <a:latin typeface="Century Gothic" panose="020B0502020202020204" pitchFamily="34" charset="0"/>
              </a:defRPr>
            </a:lvl1pPr>
          </a:lstStyle>
          <a:p>
            <a:pPr>
              <a:defRPr lang="it-IT"/>
            </a:pPr>
            <a:r>
              <a:rPr lang="it-IT" cap="all" dirty="0"/>
              <a:t>21 maggio 20XX</a:t>
            </a:r>
          </a:p>
        </p:txBody>
      </p:sp>
      <p:sp>
        <p:nvSpPr>
          <p:cNvPr id="14" name="Segnaposto immagine 13">
            <a:extLst>
              <a:ext uri="{FF2B5EF4-FFF2-40B4-BE49-F238E27FC236}">
                <a16:creationId xmlns:a16="http://schemas.microsoft.com/office/drawing/2014/main" id="{45E5C588-A831-4EB3-BFDF-78002F7D5507}"/>
              </a:ext>
            </a:extLst>
          </p:cNvPr>
          <p:cNvSpPr>
            <a:spLocks noGrp="1"/>
          </p:cNvSpPr>
          <p:nvPr>
            <p:ph type="pic" sz="quarter" idx="25"/>
          </p:nvPr>
        </p:nvSpPr>
        <p:spPr>
          <a:xfrm>
            <a:off x="1408479" y="3330145"/>
            <a:ext cx="603504" cy="603504"/>
          </a:xfrm>
          <a:prstGeom prst="rect">
            <a:avLst/>
          </a:prstGeom>
        </p:spPr>
        <p:txBody>
          <a:bodyPr rtlCol="0"/>
          <a:lstStyle>
            <a:lvl1pPr marL="0" indent="0">
              <a:buNone/>
              <a:defRPr lang="it-IT" sz="1000">
                <a:solidFill>
                  <a:schemeClr val="bg1"/>
                </a:solidFill>
                <a:latin typeface="Calibri Light" panose="020F0302020204030204" pitchFamily="34" charset="0"/>
              </a:defRPr>
            </a:lvl1pPr>
          </a:lstStyle>
          <a:p>
            <a:pPr rtl="0"/>
            <a:endParaRPr lang="it-IT" noProof="0" dirty="0"/>
          </a:p>
        </p:txBody>
      </p:sp>
      <p:sp>
        <p:nvSpPr>
          <p:cNvPr id="36" name="Segnaposto immagine 13">
            <a:extLst>
              <a:ext uri="{FF2B5EF4-FFF2-40B4-BE49-F238E27FC236}">
                <a16:creationId xmlns:a16="http://schemas.microsoft.com/office/drawing/2014/main" id="{AD31BE3F-B09E-4BCC-947F-3D4DB153E354}"/>
              </a:ext>
            </a:extLst>
          </p:cNvPr>
          <p:cNvSpPr>
            <a:spLocks noGrp="1"/>
          </p:cNvSpPr>
          <p:nvPr>
            <p:ph type="pic" sz="quarter" idx="26"/>
          </p:nvPr>
        </p:nvSpPr>
        <p:spPr>
          <a:xfrm>
            <a:off x="4266976" y="3330145"/>
            <a:ext cx="603504" cy="603504"/>
          </a:xfrm>
          <a:prstGeom prst="rect">
            <a:avLst/>
          </a:prstGeom>
        </p:spPr>
        <p:txBody>
          <a:bodyPr rtlCol="0"/>
          <a:lstStyle>
            <a:lvl1pPr marL="0" indent="0">
              <a:buNone/>
              <a:defRPr lang="it-IT" sz="1000">
                <a:solidFill>
                  <a:schemeClr val="bg1"/>
                </a:solidFill>
                <a:latin typeface="Calibri Light" panose="020F0302020204030204" pitchFamily="34" charset="0"/>
              </a:defRPr>
            </a:lvl1pPr>
          </a:lstStyle>
          <a:p>
            <a:pPr rtl="0"/>
            <a:endParaRPr lang="it-IT" noProof="0" dirty="0"/>
          </a:p>
        </p:txBody>
      </p:sp>
      <p:sp>
        <p:nvSpPr>
          <p:cNvPr id="37" name="Segnaposto immagine 13">
            <a:extLst>
              <a:ext uri="{FF2B5EF4-FFF2-40B4-BE49-F238E27FC236}">
                <a16:creationId xmlns:a16="http://schemas.microsoft.com/office/drawing/2014/main" id="{0BF7BBBD-C42C-408E-8F10-7B1BF3C53EF0}"/>
              </a:ext>
            </a:extLst>
          </p:cNvPr>
          <p:cNvSpPr>
            <a:spLocks noGrp="1"/>
          </p:cNvSpPr>
          <p:nvPr>
            <p:ph type="pic" sz="quarter" idx="27"/>
          </p:nvPr>
        </p:nvSpPr>
        <p:spPr>
          <a:xfrm>
            <a:off x="9972085" y="3330145"/>
            <a:ext cx="603504" cy="603504"/>
          </a:xfrm>
          <a:prstGeom prst="rect">
            <a:avLst/>
          </a:prstGeom>
        </p:spPr>
        <p:txBody>
          <a:bodyPr rtlCol="0"/>
          <a:lstStyle>
            <a:lvl1pPr marL="0" indent="0">
              <a:buNone/>
              <a:defRPr lang="it-IT" sz="1000">
                <a:solidFill>
                  <a:schemeClr val="bg1"/>
                </a:solidFill>
                <a:latin typeface="Calibri Light" panose="020F0302020204030204" pitchFamily="34" charset="0"/>
              </a:defRPr>
            </a:lvl1pPr>
          </a:lstStyle>
          <a:p>
            <a:pPr rtl="0"/>
            <a:endParaRPr lang="it-IT" noProof="0" dirty="0"/>
          </a:p>
        </p:txBody>
      </p:sp>
      <p:sp>
        <p:nvSpPr>
          <p:cNvPr id="38" name="Segnaposto immagine 13">
            <a:extLst>
              <a:ext uri="{FF2B5EF4-FFF2-40B4-BE49-F238E27FC236}">
                <a16:creationId xmlns:a16="http://schemas.microsoft.com/office/drawing/2014/main" id="{74FF5159-7129-4F52-B5B7-13F2D04EAD34}"/>
              </a:ext>
            </a:extLst>
          </p:cNvPr>
          <p:cNvSpPr>
            <a:spLocks noGrp="1"/>
          </p:cNvSpPr>
          <p:nvPr>
            <p:ph type="pic" sz="quarter" idx="28"/>
          </p:nvPr>
        </p:nvSpPr>
        <p:spPr>
          <a:xfrm>
            <a:off x="7109232" y="3330145"/>
            <a:ext cx="603504" cy="603504"/>
          </a:xfrm>
          <a:prstGeom prst="rect">
            <a:avLst/>
          </a:prstGeom>
        </p:spPr>
        <p:txBody>
          <a:bodyPr rtlCol="0"/>
          <a:lstStyle>
            <a:lvl1pPr marL="0" indent="0">
              <a:buNone/>
              <a:defRPr lang="it-IT" sz="1000">
                <a:solidFill>
                  <a:schemeClr val="bg1"/>
                </a:solidFill>
                <a:latin typeface="Calibri Light" panose="020F0302020204030204" pitchFamily="34" charset="0"/>
              </a:defRPr>
            </a:lvl1pPr>
          </a:lstStyle>
          <a:p>
            <a:pPr rtl="0"/>
            <a:endParaRPr lang="it-IT" noProof="0" dirty="0"/>
          </a:p>
        </p:txBody>
      </p:sp>
    </p:spTree>
    <p:extLst>
      <p:ext uri="{BB962C8B-B14F-4D97-AF65-F5344CB8AC3E}">
        <p14:creationId xmlns:p14="http://schemas.microsoft.com/office/powerpoint/2010/main" val="33913104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anoramica del prodotto">
    <p:spTree>
      <p:nvGrpSpPr>
        <p:cNvPr id="1" name=""/>
        <p:cNvGrpSpPr/>
        <p:nvPr/>
      </p:nvGrpSpPr>
      <p:grpSpPr>
        <a:xfrm>
          <a:off x="0" y="0"/>
          <a:ext cx="0" cy="0"/>
          <a:chOff x="0" y="0"/>
          <a:chExt cx="0" cy="0"/>
        </a:xfrm>
      </p:grpSpPr>
      <p:pic>
        <p:nvPicPr>
          <p:cNvPr id="2" name="Elemento grafico 1">
            <a:extLst>
              <a:ext uri="{FF2B5EF4-FFF2-40B4-BE49-F238E27FC236}">
                <a16:creationId xmlns:a16="http://schemas.microsoft.com/office/drawing/2014/main" id="{B4076C2D-3CFB-4EFB-8012-9F6E65333676}"/>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3" name="Titolo 2">
            <a:extLst>
              <a:ext uri="{FF2B5EF4-FFF2-40B4-BE49-F238E27FC236}">
                <a16:creationId xmlns:a16="http://schemas.microsoft.com/office/drawing/2014/main" id="{D1D3A9EE-57EE-476A-A657-3A4019818918}"/>
              </a:ext>
            </a:extLst>
          </p:cNvPr>
          <p:cNvSpPr>
            <a:spLocks noGrp="1"/>
          </p:cNvSpPr>
          <p:nvPr>
            <p:ph type="title" hasCustomPrompt="1"/>
          </p:nvPr>
        </p:nvSpPr>
        <p:spPr>
          <a:xfrm>
            <a:off x="4196218" y="690802"/>
            <a:ext cx="4936277" cy="575890"/>
          </a:xfrm>
          <a:prstGeom prst="rect">
            <a:avLst/>
          </a:prstGeom>
        </p:spPr>
        <p:txBody>
          <a:bodyPr rtlCol="0"/>
          <a:lstStyle>
            <a:lvl1pPr algn="l">
              <a:defRPr lang="it-IT" sz="2800" b="1" cap="all" spc="400" baseline="0">
                <a:solidFill>
                  <a:schemeClr val="bg1"/>
                </a:solidFill>
                <a:latin typeface="Century Gothic" panose="020B0502020202020204" pitchFamily="34" charset="0"/>
              </a:defRPr>
            </a:lvl1pPr>
          </a:lstStyle>
          <a:p>
            <a:pPr rtl="0"/>
            <a:r>
              <a:rPr lang="it-IT" noProof="0" dirty="0"/>
              <a:t>Fare clic per inserire il titolo</a:t>
            </a:r>
          </a:p>
        </p:txBody>
      </p:sp>
      <p:sp>
        <p:nvSpPr>
          <p:cNvPr id="33" name="Segnaposto testo 14">
            <a:extLst>
              <a:ext uri="{FF2B5EF4-FFF2-40B4-BE49-F238E27FC236}">
                <a16:creationId xmlns:a16="http://schemas.microsoft.com/office/drawing/2014/main" id="{2A0CB777-EF14-4BA6-A19D-697B165B1D34}"/>
              </a:ext>
            </a:extLst>
          </p:cNvPr>
          <p:cNvSpPr>
            <a:spLocks noGrp="1"/>
          </p:cNvSpPr>
          <p:nvPr>
            <p:ph type="body" sz="quarter" idx="12" hasCustomPrompt="1"/>
          </p:nvPr>
        </p:nvSpPr>
        <p:spPr>
          <a:xfrm>
            <a:off x="4190069" y="2568679"/>
            <a:ext cx="3008631" cy="348162"/>
          </a:xfrm>
          <a:prstGeom prst="rect">
            <a:avLst/>
          </a:prstGeom>
        </p:spPr>
        <p:txBody>
          <a:bodyPr rtlCol="0"/>
          <a:lstStyle>
            <a:lvl1pPr marL="0" indent="0" algn="l">
              <a:buNone/>
              <a:defRPr lang="it-IT" sz="1600" b="1" cap="none" spc="200" baseline="0">
                <a:solidFill>
                  <a:schemeClr val="accent6"/>
                </a:solidFill>
                <a:latin typeface="Century Gothic" panose="020B0502020202020204" pitchFamily="34" charset="0"/>
              </a:defRPr>
            </a:lvl1pPr>
          </a:lstStyle>
          <a:p>
            <a:pPr lvl="0" rtl="0"/>
            <a:r>
              <a:rPr lang="it-IT" noProof="0" dirty="0"/>
              <a:t>Fare clic per inserire il titolo</a:t>
            </a:r>
          </a:p>
        </p:txBody>
      </p:sp>
      <p:sp>
        <p:nvSpPr>
          <p:cNvPr id="32" name="Segnaposto testo 14">
            <a:extLst>
              <a:ext uri="{FF2B5EF4-FFF2-40B4-BE49-F238E27FC236}">
                <a16:creationId xmlns:a16="http://schemas.microsoft.com/office/drawing/2014/main" id="{0053894D-FD48-4BB5-84D8-2EE54EC8D700}"/>
              </a:ext>
            </a:extLst>
          </p:cNvPr>
          <p:cNvSpPr>
            <a:spLocks noGrp="1"/>
          </p:cNvSpPr>
          <p:nvPr>
            <p:ph type="body" sz="quarter" idx="13" hasCustomPrompt="1"/>
          </p:nvPr>
        </p:nvSpPr>
        <p:spPr>
          <a:xfrm>
            <a:off x="4190069" y="2861988"/>
            <a:ext cx="3008630" cy="636682"/>
          </a:xfrm>
          <a:prstGeom prst="rect">
            <a:avLst/>
          </a:prstGeom>
        </p:spPr>
        <p:txBody>
          <a:bodyPr rtlCol="0"/>
          <a:lstStyle>
            <a:lvl1pPr marL="0" indent="0" algn="l">
              <a:lnSpc>
                <a:spcPct val="150000"/>
              </a:lnSpc>
              <a:spcBef>
                <a:spcPts val="0"/>
              </a:spcBef>
              <a:buNone/>
              <a:defRPr lang="it-IT" sz="1400" cap="none" spc="0" baseline="0">
                <a:solidFill>
                  <a:schemeClr val="bg1"/>
                </a:solidFill>
                <a:latin typeface="Calibri Light" panose="020F0302020204030204" pitchFamily="34" charset="0"/>
              </a:defRPr>
            </a:lvl1pPr>
          </a:lstStyle>
          <a:p>
            <a:pPr lvl="0" rtl="0"/>
            <a:r>
              <a:rPr lang="it-IT" noProof="0" dirty="0"/>
              <a:t>Fare clic per inserire il testo</a:t>
            </a:r>
          </a:p>
        </p:txBody>
      </p:sp>
      <p:sp>
        <p:nvSpPr>
          <p:cNvPr id="58" name="Segnaposto testo 14">
            <a:extLst>
              <a:ext uri="{FF2B5EF4-FFF2-40B4-BE49-F238E27FC236}">
                <a16:creationId xmlns:a16="http://schemas.microsoft.com/office/drawing/2014/main" id="{32A7FBEC-71F7-4A1F-82A1-C7FBFE05185C}"/>
              </a:ext>
            </a:extLst>
          </p:cNvPr>
          <p:cNvSpPr>
            <a:spLocks noGrp="1"/>
          </p:cNvSpPr>
          <p:nvPr>
            <p:ph type="body" sz="quarter" idx="21" hasCustomPrompt="1"/>
          </p:nvPr>
        </p:nvSpPr>
        <p:spPr>
          <a:xfrm>
            <a:off x="7913979" y="2568679"/>
            <a:ext cx="3008631" cy="348162"/>
          </a:xfrm>
          <a:prstGeom prst="rect">
            <a:avLst/>
          </a:prstGeom>
        </p:spPr>
        <p:txBody>
          <a:bodyPr rtlCol="0"/>
          <a:lstStyle>
            <a:lvl1pPr marL="0" indent="0" algn="l">
              <a:buNone/>
              <a:defRPr lang="it-IT" sz="1600" b="1" cap="none" spc="200" baseline="0">
                <a:solidFill>
                  <a:schemeClr val="accent6"/>
                </a:solidFill>
                <a:latin typeface="Century Gothic" panose="020B0502020202020204" pitchFamily="34" charset="0"/>
              </a:defRPr>
            </a:lvl1pPr>
          </a:lstStyle>
          <a:p>
            <a:pPr lvl="0" rtl="0"/>
            <a:r>
              <a:rPr lang="it-IT" noProof="0" dirty="0"/>
              <a:t>Fare clic per inserire il titolo</a:t>
            </a:r>
          </a:p>
        </p:txBody>
      </p:sp>
      <p:sp>
        <p:nvSpPr>
          <p:cNvPr id="57" name="Segnaposto testo 14">
            <a:extLst>
              <a:ext uri="{FF2B5EF4-FFF2-40B4-BE49-F238E27FC236}">
                <a16:creationId xmlns:a16="http://schemas.microsoft.com/office/drawing/2014/main" id="{00EDBC93-E454-47AD-B9C9-E7CCE8DE6B59}"/>
              </a:ext>
            </a:extLst>
          </p:cNvPr>
          <p:cNvSpPr>
            <a:spLocks noGrp="1"/>
          </p:cNvSpPr>
          <p:nvPr>
            <p:ph type="body" sz="quarter" idx="20" hasCustomPrompt="1"/>
          </p:nvPr>
        </p:nvSpPr>
        <p:spPr>
          <a:xfrm>
            <a:off x="7913979" y="2861988"/>
            <a:ext cx="3008630" cy="636682"/>
          </a:xfrm>
          <a:prstGeom prst="rect">
            <a:avLst/>
          </a:prstGeom>
        </p:spPr>
        <p:txBody>
          <a:bodyPr rtlCol="0"/>
          <a:lstStyle>
            <a:lvl1pPr marL="0" indent="0" algn="l">
              <a:lnSpc>
                <a:spcPct val="150000"/>
              </a:lnSpc>
              <a:spcBef>
                <a:spcPts val="0"/>
              </a:spcBef>
              <a:buNone/>
              <a:defRPr lang="it-IT" sz="1400" cap="none" spc="0" baseline="0">
                <a:solidFill>
                  <a:schemeClr val="bg1"/>
                </a:solidFill>
                <a:latin typeface="Calibri Light" panose="020F0302020204030204" pitchFamily="34" charset="0"/>
              </a:defRPr>
            </a:lvl1pPr>
          </a:lstStyle>
          <a:p>
            <a:pPr lvl="0" rtl="0"/>
            <a:r>
              <a:rPr lang="it-IT" noProof="0" dirty="0"/>
              <a:t>Fare clic per inserire il testo</a:t>
            </a:r>
          </a:p>
        </p:txBody>
      </p:sp>
      <p:sp>
        <p:nvSpPr>
          <p:cNvPr id="64" name="Segnaposto testo 14">
            <a:extLst>
              <a:ext uri="{FF2B5EF4-FFF2-40B4-BE49-F238E27FC236}">
                <a16:creationId xmlns:a16="http://schemas.microsoft.com/office/drawing/2014/main" id="{E792D94E-72D4-43F1-8063-14A3F6270A35}"/>
              </a:ext>
            </a:extLst>
          </p:cNvPr>
          <p:cNvSpPr>
            <a:spLocks noGrp="1"/>
          </p:cNvSpPr>
          <p:nvPr>
            <p:ph type="body" sz="quarter" idx="23" hasCustomPrompt="1"/>
          </p:nvPr>
        </p:nvSpPr>
        <p:spPr>
          <a:xfrm>
            <a:off x="4190069" y="5044309"/>
            <a:ext cx="3008631" cy="348162"/>
          </a:xfrm>
          <a:prstGeom prst="rect">
            <a:avLst/>
          </a:prstGeom>
        </p:spPr>
        <p:txBody>
          <a:bodyPr rtlCol="0"/>
          <a:lstStyle>
            <a:lvl1pPr marL="0" indent="0" algn="l">
              <a:buNone/>
              <a:defRPr lang="it-IT" sz="1600" b="1" cap="none" spc="200" baseline="0">
                <a:solidFill>
                  <a:schemeClr val="accent6"/>
                </a:solidFill>
                <a:latin typeface="Century Gothic" panose="020B0502020202020204" pitchFamily="34" charset="0"/>
              </a:defRPr>
            </a:lvl1pPr>
          </a:lstStyle>
          <a:p>
            <a:pPr lvl="0" rtl="0"/>
            <a:r>
              <a:rPr lang="it-IT" noProof="0" dirty="0"/>
              <a:t>Fare clic per inserire il titolo</a:t>
            </a:r>
          </a:p>
        </p:txBody>
      </p:sp>
      <p:sp>
        <p:nvSpPr>
          <p:cNvPr id="63" name="Segnaposto testo 14">
            <a:extLst>
              <a:ext uri="{FF2B5EF4-FFF2-40B4-BE49-F238E27FC236}">
                <a16:creationId xmlns:a16="http://schemas.microsoft.com/office/drawing/2014/main" id="{C18EBA8F-5A95-4501-A602-A9889F0CE3A0}"/>
              </a:ext>
            </a:extLst>
          </p:cNvPr>
          <p:cNvSpPr>
            <a:spLocks noGrp="1"/>
          </p:cNvSpPr>
          <p:nvPr>
            <p:ph type="body" sz="quarter" idx="22" hasCustomPrompt="1"/>
          </p:nvPr>
        </p:nvSpPr>
        <p:spPr>
          <a:xfrm>
            <a:off x="4190069" y="5337618"/>
            <a:ext cx="3008630" cy="636682"/>
          </a:xfrm>
          <a:prstGeom prst="rect">
            <a:avLst/>
          </a:prstGeom>
        </p:spPr>
        <p:txBody>
          <a:bodyPr rtlCol="0"/>
          <a:lstStyle>
            <a:lvl1pPr marL="0" indent="0" algn="l">
              <a:lnSpc>
                <a:spcPct val="150000"/>
              </a:lnSpc>
              <a:spcBef>
                <a:spcPts val="0"/>
              </a:spcBef>
              <a:buNone/>
              <a:defRPr lang="it-IT" sz="1400" cap="none" spc="0" baseline="0">
                <a:solidFill>
                  <a:schemeClr val="bg1"/>
                </a:solidFill>
                <a:latin typeface="Calibri Light" panose="020F0302020204030204" pitchFamily="34" charset="0"/>
              </a:defRPr>
            </a:lvl1pPr>
          </a:lstStyle>
          <a:p>
            <a:pPr lvl="0" rtl="0"/>
            <a:r>
              <a:rPr lang="it-IT" noProof="0" dirty="0"/>
              <a:t>Fare clic per inserire il testo</a:t>
            </a:r>
          </a:p>
        </p:txBody>
      </p:sp>
      <p:sp>
        <p:nvSpPr>
          <p:cNvPr id="67" name="Segnaposto testo 14">
            <a:extLst>
              <a:ext uri="{FF2B5EF4-FFF2-40B4-BE49-F238E27FC236}">
                <a16:creationId xmlns:a16="http://schemas.microsoft.com/office/drawing/2014/main" id="{AF03D6DF-70BB-4EC0-B7BF-94BB780FDF01}"/>
              </a:ext>
            </a:extLst>
          </p:cNvPr>
          <p:cNvSpPr>
            <a:spLocks noGrp="1"/>
          </p:cNvSpPr>
          <p:nvPr>
            <p:ph type="body" sz="quarter" idx="25" hasCustomPrompt="1"/>
          </p:nvPr>
        </p:nvSpPr>
        <p:spPr>
          <a:xfrm>
            <a:off x="7913980" y="5047681"/>
            <a:ext cx="3008631" cy="348162"/>
          </a:xfrm>
          <a:prstGeom prst="rect">
            <a:avLst/>
          </a:prstGeom>
        </p:spPr>
        <p:txBody>
          <a:bodyPr rtlCol="0"/>
          <a:lstStyle>
            <a:lvl1pPr marL="0" indent="0" algn="l">
              <a:buNone/>
              <a:defRPr lang="it-IT" sz="1600" b="1" cap="none" spc="200" baseline="0">
                <a:solidFill>
                  <a:schemeClr val="accent6"/>
                </a:solidFill>
                <a:latin typeface="Century Gothic" panose="020B0502020202020204" pitchFamily="34" charset="0"/>
              </a:defRPr>
            </a:lvl1pPr>
          </a:lstStyle>
          <a:p>
            <a:pPr lvl="0" rtl="0"/>
            <a:r>
              <a:rPr lang="it-IT" noProof="0" dirty="0"/>
              <a:t>Fare clic per inserire il titolo</a:t>
            </a:r>
          </a:p>
        </p:txBody>
      </p:sp>
      <p:sp>
        <p:nvSpPr>
          <p:cNvPr id="66" name="Segnaposto testo 14">
            <a:extLst>
              <a:ext uri="{FF2B5EF4-FFF2-40B4-BE49-F238E27FC236}">
                <a16:creationId xmlns:a16="http://schemas.microsoft.com/office/drawing/2014/main" id="{A21FAF3A-556C-4A61-B1C4-E6FB98BE40B2}"/>
              </a:ext>
            </a:extLst>
          </p:cNvPr>
          <p:cNvSpPr>
            <a:spLocks noGrp="1"/>
          </p:cNvSpPr>
          <p:nvPr>
            <p:ph type="body" sz="quarter" idx="24" hasCustomPrompt="1"/>
          </p:nvPr>
        </p:nvSpPr>
        <p:spPr>
          <a:xfrm>
            <a:off x="7913980" y="5340990"/>
            <a:ext cx="3008630" cy="636682"/>
          </a:xfrm>
          <a:prstGeom prst="rect">
            <a:avLst/>
          </a:prstGeom>
        </p:spPr>
        <p:txBody>
          <a:bodyPr rtlCol="0"/>
          <a:lstStyle>
            <a:lvl1pPr marL="0" indent="0" algn="l">
              <a:lnSpc>
                <a:spcPct val="150000"/>
              </a:lnSpc>
              <a:spcBef>
                <a:spcPts val="0"/>
              </a:spcBef>
              <a:buNone/>
              <a:defRPr lang="it-IT" sz="1400" cap="none" spc="0" baseline="0">
                <a:solidFill>
                  <a:schemeClr val="bg1"/>
                </a:solidFill>
                <a:latin typeface="Calibri Light" panose="020F0302020204030204" pitchFamily="34" charset="0"/>
              </a:defRPr>
            </a:lvl1pPr>
          </a:lstStyle>
          <a:p>
            <a:pPr lvl="0" rtl="0"/>
            <a:r>
              <a:rPr lang="it-IT" noProof="0" dirty="0"/>
              <a:t>Fare clic per inserire il testo</a:t>
            </a:r>
          </a:p>
        </p:txBody>
      </p:sp>
      <p:sp>
        <p:nvSpPr>
          <p:cNvPr id="22" name="Segnaposto piè di pagina 15">
            <a:extLst>
              <a:ext uri="{FF2B5EF4-FFF2-40B4-BE49-F238E27FC236}">
                <a16:creationId xmlns:a16="http://schemas.microsoft.com/office/drawing/2014/main" id="{54442D89-5EE7-4BC5-A35D-B0F93DD36269}"/>
              </a:ext>
            </a:extLst>
          </p:cNvPr>
          <p:cNvSpPr>
            <a:spLocks noGrp="1"/>
          </p:cNvSpPr>
          <p:nvPr>
            <p:ph type="ftr" sz="quarter" idx="3"/>
          </p:nvPr>
        </p:nvSpPr>
        <p:spPr>
          <a:xfrm rot="5400000">
            <a:off x="10541127" y="1408176"/>
            <a:ext cx="2770499" cy="365125"/>
          </a:xfrm>
          <a:prstGeom prst="rect">
            <a:avLst/>
          </a:prstGeom>
        </p:spPr>
        <p:txBody>
          <a:bodyPr rtlCol="0" anchor="ctr"/>
          <a:lstStyle>
            <a:lvl1pPr algn="r">
              <a:defRPr lang="it-IT" sz="900" cap="all" spc="400" baseline="0">
                <a:solidFill>
                  <a:schemeClr val="bg1"/>
                </a:solidFill>
                <a:latin typeface="Century Gothic" panose="020B0502020202020204" pitchFamily="34" charset="0"/>
              </a:defRPr>
            </a:lvl1pPr>
          </a:lstStyle>
          <a:p>
            <a:r>
              <a:rPr lang="it-IT" dirty="0"/>
              <a:t>TITOLO PRESENTAZIONE</a:t>
            </a:r>
          </a:p>
        </p:txBody>
      </p:sp>
      <p:sp>
        <p:nvSpPr>
          <p:cNvPr id="23" name="Segnaposto numero diapositiva 16">
            <a:extLst>
              <a:ext uri="{FF2B5EF4-FFF2-40B4-BE49-F238E27FC236}">
                <a16:creationId xmlns:a16="http://schemas.microsoft.com/office/drawing/2014/main" id="{DC13E404-DE29-4300-A8D5-25F34585A492}"/>
              </a:ext>
            </a:extLst>
          </p:cNvPr>
          <p:cNvSpPr>
            <a:spLocks noGrp="1"/>
          </p:cNvSpPr>
          <p:nvPr>
            <p:ph type="sldNum" sz="quarter" idx="4"/>
          </p:nvPr>
        </p:nvSpPr>
        <p:spPr>
          <a:xfrm>
            <a:off x="11519019" y="3164804"/>
            <a:ext cx="545911" cy="580029"/>
          </a:xfrm>
          <a:prstGeom prst="rect">
            <a:avLst/>
          </a:prstGeom>
        </p:spPr>
        <p:txBody>
          <a:bodyPr rtlCol="0" anchor="ctr"/>
          <a:lstStyle>
            <a:lvl1pPr algn="r">
              <a:defRPr lang="it-IT" sz="1600">
                <a:solidFill>
                  <a:schemeClr val="accent6"/>
                </a:solidFill>
                <a:latin typeface="Calibri Light" panose="020F0302020204030204" pitchFamily="34" charset="0"/>
              </a:defRPr>
            </a:lvl1pPr>
          </a:lstStyle>
          <a:p>
            <a:pPr>
              <a:defRPr lang="it-IT"/>
            </a:pPr>
            <a:fld id="{8D1FC6F8-0BCD-47E9-9C64-690771D9C143}" type="slidenum">
              <a:rPr lang="it-IT" smtClean="0"/>
              <a:pPr>
                <a:defRPr lang="it-IT"/>
              </a:pPr>
              <a:t>‹N›</a:t>
            </a:fld>
            <a:endParaRPr lang="it-IT" dirty="0"/>
          </a:p>
        </p:txBody>
      </p:sp>
      <p:sp>
        <p:nvSpPr>
          <p:cNvPr id="24" name="Segnaposto data 14">
            <a:extLst>
              <a:ext uri="{FF2B5EF4-FFF2-40B4-BE49-F238E27FC236}">
                <a16:creationId xmlns:a16="http://schemas.microsoft.com/office/drawing/2014/main" id="{1EAC24B5-8E72-46CA-9A6A-4A6D6EA2C064}"/>
              </a:ext>
            </a:extLst>
          </p:cNvPr>
          <p:cNvSpPr>
            <a:spLocks noGrp="1"/>
          </p:cNvSpPr>
          <p:nvPr>
            <p:ph type="dt" sz="half" idx="2"/>
          </p:nvPr>
        </p:nvSpPr>
        <p:spPr>
          <a:xfrm rot="5400000">
            <a:off x="10595991" y="5074920"/>
            <a:ext cx="2647667" cy="365125"/>
          </a:xfrm>
          <a:prstGeom prst="rect">
            <a:avLst/>
          </a:prstGeom>
        </p:spPr>
        <p:txBody>
          <a:bodyPr rtlCol="0" anchor="ctr"/>
          <a:lstStyle>
            <a:lvl1pPr>
              <a:defRPr lang="it-IT" sz="900" spc="400" baseline="0">
                <a:solidFill>
                  <a:schemeClr val="bg1"/>
                </a:solidFill>
                <a:latin typeface="Century Gothic" panose="020B0502020202020204" pitchFamily="34" charset="0"/>
              </a:defRPr>
            </a:lvl1pPr>
          </a:lstStyle>
          <a:p>
            <a:pPr>
              <a:defRPr lang="it-IT"/>
            </a:pPr>
            <a:r>
              <a:rPr lang="it-IT" cap="all" dirty="0"/>
              <a:t>21 maggio 20XX</a:t>
            </a:r>
          </a:p>
        </p:txBody>
      </p:sp>
      <p:sp>
        <p:nvSpPr>
          <p:cNvPr id="5" name="Segnaposto immagine 4">
            <a:extLst>
              <a:ext uri="{FF2B5EF4-FFF2-40B4-BE49-F238E27FC236}">
                <a16:creationId xmlns:a16="http://schemas.microsoft.com/office/drawing/2014/main" id="{C1F11D19-3D38-460E-A8AF-F6A30642EC0D}"/>
              </a:ext>
            </a:extLst>
          </p:cNvPr>
          <p:cNvSpPr>
            <a:spLocks noGrp="1"/>
          </p:cNvSpPr>
          <p:nvPr>
            <p:ph type="pic" sz="quarter" idx="26"/>
          </p:nvPr>
        </p:nvSpPr>
        <p:spPr>
          <a:xfrm>
            <a:off x="4190069" y="1818852"/>
            <a:ext cx="603504" cy="603504"/>
          </a:xfrm>
          <a:prstGeom prst="rect">
            <a:avLst/>
          </a:prstGeom>
        </p:spPr>
        <p:txBody>
          <a:bodyPr rtlCol="0"/>
          <a:lstStyle>
            <a:lvl1pPr marL="0" indent="0">
              <a:buNone/>
              <a:defRPr lang="it-IT" sz="1050">
                <a:solidFill>
                  <a:schemeClr val="bg1"/>
                </a:solidFill>
                <a:latin typeface="Calibri Light" panose="020F0302020204030204" pitchFamily="34" charset="0"/>
              </a:defRPr>
            </a:lvl1pPr>
          </a:lstStyle>
          <a:p>
            <a:pPr rtl="0"/>
            <a:endParaRPr lang="it-IT" noProof="0" dirty="0"/>
          </a:p>
        </p:txBody>
      </p:sp>
      <p:sp>
        <p:nvSpPr>
          <p:cNvPr id="21" name="Segnaposto immagine 4">
            <a:extLst>
              <a:ext uri="{FF2B5EF4-FFF2-40B4-BE49-F238E27FC236}">
                <a16:creationId xmlns:a16="http://schemas.microsoft.com/office/drawing/2014/main" id="{F915DDB2-3A13-4240-8ECB-677499946C14}"/>
              </a:ext>
            </a:extLst>
          </p:cNvPr>
          <p:cNvSpPr>
            <a:spLocks noGrp="1"/>
          </p:cNvSpPr>
          <p:nvPr>
            <p:ph type="pic" sz="quarter" idx="27"/>
          </p:nvPr>
        </p:nvSpPr>
        <p:spPr>
          <a:xfrm>
            <a:off x="7913979" y="1818852"/>
            <a:ext cx="603504" cy="603504"/>
          </a:xfrm>
          <a:prstGeom prst="rect">
            <a:avLst/>
          </a:prstGeom>
        </p:spPr>
        <p:txBody>
          <a:bodyPr rtlCol="0"/>
          <a:lstStyle>
            <a:lvl1pPr marL="0" indent="0">
              <a:buNone/>
              <a:defRPr lang="it-IT" sz="1050">
                <a:solidFill>
                  <a:schemeClr val="bg1"/>
                </a:solidFill>
                <a:latin typeface="Calibri Light" panose="020F0302020204030204" pitchFamily="34" charset="0"/>
              </a:defRPr>
            </a:lvl1pPr>
          </a:lstStyle>
          <a:p>
            <a:pPr rtl="0"/>
            <a:endParaRPr lang="it-IT" noProof="0" dirty="0"/>
          </a:p>
        </p:txBody>
      </p:sp>
      <p:sp>
        <p:nvSpPr>
          <p:cNvPr id="25" name="Segnaposto immagine 4">
            <a:extLst>
              <a:ext uri="{FF2B5EF4-FFF2-40B4-BE49-F238E27FC236}">
                <a16:creationId xmlns:a16="http://schemas.microsoft.com/office/drawing/2014/main" id="{E9059CA0-144F-4780-BA0D-005B827AAECE}"/>
              </a:ext>
            </a:extLst>
          </p:cNvPr>
          <p:cNvSpPr>
            <a:spLocks noGrp="1"/>
          </p:cNvSpPr>
          <p:nvPr>
            <p:ph type="pic" sz="quarter" idx="28"/>
          </p:nvPr>
        </p:nvSpPr>
        <p:spPr>
          <a:xfrm>
            <a:off x="4190069" y="4281832"/>
            <a:ext cx="603504" cy="603504"/>
          </a:xfrm>
          <a:prstGeom prst="rect">
            <a:avLst/>
          </a:prstGeom>
        </p:spPr>
        <p:txBody>
          <a:bodyPr rtlCol="0"/>
          <a:lstStyle>
            <a:lvl1pPr marL="0" indent="0">
              <a:buNone/>
              <a:defRPr lang="it-IT" sz="1050">
                <a:solidFill>
                  <a:schemeClr val="bg1"/>
                </a:solidFill>
                <a:latin typeface="Calibri Light" panose="020F0302020204030204" pitchFamily="34" charset="0"/>
              </a:defRPr>
            </a:lvl1pPr>
          </a:lstStyle>
          <a:p>
            <a:pPr rtl="0"/>
            <a:endParaRPr lang="it-IT" noProof="0" dirty="0"/>
          </a:p>
        </p:txBody>
      </p:sp>
      <p:sp>
        <p:nvSpPr>
          <p:cNvPr id="26" name="Segnaposto immagine 4">
            <a:extLst>
              <a:ext uri="{FF2B5EF4-FFF2-40B4-BE49-F238E27FC236}">
                <a16:creationId xmlns:a16="http://schemas.microsoft.com/office/drawing/2014/main" id="{B770164C-988C-4217-B0E9-7D0DC17C8BC6}"/>
              </a:ext>
            </a:extLst>
          </p:cNvPr>
          <p:cNvSpPr>
            <a:spLocks noGrp="1"/>
          </p:cNvSpPr>
          <p:nvPr>
            <p:ph type="pic" sz="quarter" idx="29"/>
          </p:nvPr>
        </p:nvSpPr>
        <p:spPr>
          <a:xfrm>
            <a:off x="7908115" y="4294030"/>
            <a:ext cx="603504" cy="603504"/>
          </a:xfrm>
          <a:prstGeom prst="rect">
            <a:avLst/>
          </a:prstGeom>
        </p:spPr>
        <p:txBody>
          <a:bodyPr rtlCol="0"/>
          <a:lstStyle>
            <a:lvl1pPr marL="0" indent="0">
              <a:buNone/>
              <a:defRPr lang="it-IT" sz="1050">
                <a:solidFill>
                  <a:schemeClr val="bg1"/>
                </a:solidFill>
                <a:latin typeface="Calibri Light" panose="020F0302020204030204" pitchFamily="34" charset="0"/>
              </a:defRPr>
            </a:lvl1pPr>
          </a:lstStyle>
          <a:p>
            <a:pPr rtl="0"/>
            <a:endParaRPr lang="it-IT" noProof="0" dirty="0"/>
          </a:p>
        </p:txBody>
      </p:sp>
    </p:spTree>
    <p:extLst>
      <p:ext uri="{BB962C8B-B14F-4D97-AF65-F5344CB8AC3E}">
        <p14:creationId xmlns:p14="http://schemas.microsoft.com/office/powerpoint/2010/main" val="36413241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antaggi del prodotto">
    <p:spTree>
      <p:nvGrpSpPr>
        <p:cNvPr id="1" name=""/>
        <p:cNvGrpSpPr/>
        <p:nvPr/>
      </p:nvGrpSpPr>
      <p:grpSpPr>
        <a:xfrm>
          <a:off x="0" y="0"/>
          <a:ext cx="0" cy="0"/>
          <a:chOff x="0" y="0"/>
          <a:chExt cx="0" cy="0"/>
        </a:xfrm>
      </p:grpSpPr>
      <p:pic>
        <p:nvPicPr>
          <p:cNvPr id="2" name="Elemento grafico 1">
            <a:extLst>
              <a:ext uri="{FF2B5EF4-FFF2-40B4-BE49-F238E27FC236}">
                <a16:creationId xmlns:a16="http://schemas.microsoft.com/office/drawing/2014/main" id="{ED540A63-9BB9-478A-BE65-7A901018323F}"/>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3" name="Titolo 2">
            <a:extLst>
              <a:ext uri="{FF2B5EF4-FFF2-40B4-BE49-F238E27FC236}">
                <a16:creationId xmlns:a16="http://schemas.microsoft.com/office/drawing/2014/main" id="{767FB1D5-16C4-4AAC-9E31-560F596F8D5E}"/>
              </a:ext>
            </a:extLst>
          </p:cNvPr>
          <p:cNvSpPr>
            <a:spLocks noGrp="1"/>
          </p:cNvSpPr>
          <p:nvPr>
            <p:ph type="title" hasCustomPrompt="1"/>
          </p:nvPr>
        </p:nvSpPr>
        <p:spPr>
          <a:xfrm>
            <a:off x="3672555" y="1823626"/>
            <a:ext cx="4569572" cy="580029"/>
          </a:xfrm>
          <a:prstGeom prst="rect">
            <a:avLst/>
          </a:prstGeom>
        </p:spPr>
        <p:txBody>
          <a:bodyPr rtlCol="0"/>
          <a:lstStyle>
            <a:lvl1pPr>
              <a:defRPr lang="it-IT" sz="2800" b="1" cap="all" spc="400" baseline="0">
                <a:solidFill>
                  <a:schemeClr val="bg1"/>
                </a:solidFill>
                <a:latin typeface="Century Gothic" panose="020B0502020202020204" pitchFamily="34" charset="0"/>
              </a:defRPr>
            </a:lvl1pPr>
          </a:lstStyle>
          <a:p>
            <a:pPr rtl="0"/>
            <a:r>
              <a:rPr lang="it-IT" noProof="0" dirty="0"/>
              <a:t>Fare clic per inserire il titolo</a:t>
            </a:r>
          </a:p>
        </p:txBody>
      </p:sp>
      <p:sp>
        <p:nvSpPr>
          <p:cNvPr id="27" name="Segnaposto testo 14">
            <a:extLst>
              <a:ext uri="{FF2B5EF4-FFF2-40B4-BE49-F238E27FC236}">
                <a16:creationId xmlns:a16="http://schemas.microsoft.com/office/drawing/2014/main" id="{C269BEF2-E65B-4046-B8D1-1E5DC6D58296}"/>
              </a:ext>
            </a:extLst>
          </p:cNvPr>
          <p:cNvSpPr>
            <a:spLocks noGrp="1"/>
          </p:cNvSpPr>
          <p:nvPr>
            <p:ph type="body" sz="quarter" idx="22" hasCustomPrompt="1"/>
          </p:nvPr>
        </p:nvSpPr>
        <p:spPr>
          <a:xfrm>
            <a:off x="2956595" y="2807310"/>
            <a:ext cx="5824073" cy="1940149"/>
          </a:xfrm>
          <a:prstGeom prst="rect">
            <a:avLst/>
          </a:prstGeom>
        </p:spPr>
        <p:txBody>
          <a:bodyPr rtlCol="0" anchor="t"/>
          <a:lstStyle>
            <a:lvl1pPr marL="0" indent="0" algn="ctr">
              <a:lnSpc>
                <a:spcPct val="200000"/>
              </a:lnSpc>
              <a:spcBef>
                <a:spcPts val="0"/>
              </a:spcBef>
              <a:buNone/>
              <a:defRPr lang="it-IT" sz="1800" cap="none" spc="200" baseline="0">
                <a:solidFill>
                  <a:schemeClr val="bg1"/>
                </a:solidFill>
                <a:latin typeface="Calibri Light" panose="020F0302020204030204" pitchFamily="34" charset="0"/>
              </a:defRPr>
            </a:lvl1pPr>
          </a:lstStyle>
          <a:p>
            <a:pPr lvl="0" rtl="0"/>
            <a:r>
              <a:rPr lang="it-IT" noProof="0" dirty="0"/>
              <a:t>Fare clic per inserire il titolo</a:t>
            </a:r>
          </a:p>
        </p:txBody>
      </p:sp>
      <p:sp>
        <p:nvSpPr>
          <p:cNvPr id="18" name="Segnaposto piè di pagina 15">
            <a:extLst>
              <a:ext uri="{FF2B5EF4-FFF2-40B4-BE49-F238E27FC236}">
                <a16:creationId xmlns:a16="http://schemas.microsoft.com/office/drawing/2014/main" id="{D89CE923-C669-4E0E-8161-BB328133EE8B}"/>
              </a:ext>
            </a:extLst>
          </p:cNvPr>
          <p:cNvSpPr>
            <a:spLocks noGrp="1"/>
          </p:cNvSpPr>
          <p:nvPr>
            <p:ph type="ftr" sz="quarter" idx="3"/>
          </p:nvPr>
        </p:nvSpPr>
        <p:spPr>
          <a:xfrm rot="5400000">
            <a:off x="10541127" y="1408176"/>
            <a:ext cx="2770499" cy="365125"/>
          </a:xfrm>
          <a:prstGeom prst="rect">
            <a:avLst/>
          </a:prstGeom>
        </p:spPr>
        <p:txBody>
          <a:bodyPr rtlCol="0" anchor="ctr"/>
          <a:lstStyle>
            <a:lvl1pPr algn="r">
              <a:defRPr lang="it-IT" sz="900" cap="all" spc="400" baseline="0">
                <a:solidFill>
                  <a:schemeClr val="bg1"/>
                </a:solidFill>
                <a:latin typeface="Century Gothic" panose="020B0502020202020204" pitchFamily="34" charset="0"/>
              </a:defRPr>
            </a:lvl1pPr>
          </a:lstStyle>
          <a:p>
            <a:r>
              <a:rPr lang="it-IT" dirty="0"/>
              <a:t>TITOLO PRESENTAZIONE</a:t>
            </a:r>
          </a:p>
        </p:txBody>
      </p:sp>
      <p:sp>
        <p:nvSpPr>
          <p:cNvPr id="19" name="Segnaposto numero diapositiva 16">
            <a:extLst>
              <a:ext uri="{FF2B5EF4-FFF2-40B4-BE49-F238E27FC236}">
                <a16:creationId xmlns:a16="http://schemas.microsoft.com/office/drawing/2014/main" id="{C820EE41-4997-4CD3-B951-56ECA884252E}"/>
              </a:ext>
            </a:extLst>
          </p:cNvPr>
          <p:cNvSpPr>
            <a:spLocks noGrp="1"/>
          </p:cNvSpPr>
          <p:nvPr>
            <p:ph type="sldNum" sz="quarter" idx="4"/>
          </p:nvPr>
        </p:nvSpPr>
        <p:spPr>
          <a:xfrm>
            <a:off x="11519019" y="3164804"/>
            <a:ext cx="545911" cy="580029"/>
          </a:xfrm>
          <a:prstGeom prst="rect">
            <a:avLst/>
          </a:prstGeom>
        </p:spPr>
        <p:txBody>
          <a:bodyPr rtlCol="0" anchor="ctr"/>
          <a:lstStyle>
            <a:lvl1pPr algn="r">
              <a:defRPr lang="it-IT" sz="1600">
                <a:solidFill>
                  <a:schemeClr val="accent6"/>
                </a:solidFill>
                <a:latin typeface="Calibri Light" panose="020F0302020204030204" pitchFamily="34" charset="0"/>
              </a:defRPr>
            </a:lvl1pPr>
          </a:lstStyle>
          <a:p>
            <a:pPr>
              <a:defRPr lang="it-IT"/>
            </a:pPr>
            <a:fld id="{8D1FC6F8-0BCD-47E9-9C64-690771D9C143}" type="slidenum">
              <a:rPr lang="it-IT" smtClean="0"/>
              <a:pPr>
                <a:defRPr lang="it-IT"/>
              </a:pPr>
              <a:t>‹N›</a:t>
            </a:fld>
            <a:endParaRPr lang="it-IT" dirty="0"/>
          </a:p>
        </p:txBody>
      </p:sp>
      <p:sp>
        <p:nvSpPr>
          <p:cNvPr id="20" name="Segnaposto data 14">
            <a:extLst>
              <a:ext uri="{FF2B5EF4-FFF2-40B4-BE49-F238E27FC236}">
                <a16:creationId xmlns:a16="http://schemas.microsoft.com/office/drawing/2014/main" id="{A2A3BC0C-B522-4DA2-BBC0-AC180D8B2C9A}"/>
              </a:ext>
            </a:extLst>
          </p:cNvPr>
          <p:cNvSpPr>
            <a:spLocks noGrp="1"/>
          </p:cNvSpPr>
          <p:nvPr>
            <p:ph type="dt" sz="half" idx="2"/>
          </p:nvPr>
        </p:nvSpPr>
        <p:spPr>
          <a:xfrm rot="5400000">
            <a:off x="10595991" y="5074920"/>
            <a:ext cx="2647667" cy="365125"/>
          </a:xfrm>
          <a:prstGeom prst="rect">
            <a:avLst/>
          </a:prstGeom>
        </p:spPr>
        <p:txBody>
          <a:bodyPr rtlCol="0" anchor="ctr"/>
          <a:lstStyle>
            <a:lvl1pPr>
              <a:defRPr lang="it-IT" sz="900" spc="400" baseline="0">
                <a:solidFill>
                  <a:schemeClr val="bg1"/>
                </a:solidFill>
                <a:latin typeface="Century Gothic" panose="020B0502020202020204" pitchFamily="34" charset="0"/>
              </a:defRPr>
            </a:lvl1pPr>
          </a:lstStyle>
          <a:p>
            <a:pPr>
              <a:defRPr lang="it-IT"/>
            </a:pPr>
            <a:r>
              <a:rPr lang="it-IT" cap="all" dirty="0"/>
              <a:t>21 maggio 20XX</a:t>
            </a:r>
          </a:p>
        </p:txBody>
      </p:sp>
    </p:spTree>
    <p:extLst>
      <p:ext uri="{BB962C8B-B14F-4D97-AF65-F5344CB8AC3E}">
        <p14:creationId xmlns:p14="http://schemas.microsoft.com/office/powerpoint/2010/main" val="23191379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iapositiva di separazione">
    <p:spTree>
      <p:nvGrpSpPr>
        <p:cNvPr id="1" name=""/>
        <p:cNvGrpSpPr/>
        <p:nvPr/>
      </p:nvGrpSpPr>
      <p:grpSpPr>
        <a:xfrm>
          <a:off x="0" y="0"/>
          <a:ext cx="0" cy="0"/>
          <a:chOff x="0" y="0"/>
          <a:chExt cx="0" cy="0"/>
        </a:xfrm>
      </p:grpSpPr>
      <p:pic>
        <p:nvPicPr>
          <p:cNvPr id="9" name="Elemento grafico 8">
            <a:extLst>
              <a:ext uri="{FF2B5EF4-FFF2-40B4-BE49-F238E27FC236}">
                <a16:creationId xmlns:a16="http://schemas.microsoft.com/office/drawing/2014/main" id="{5F31BC2D-187A-4ED3-8D67-C55187E532E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2" name="Titolo 1">
            <a:extLst>
              <a:ext uri="{FF2B5EF4-FFF2-40B4-BE49-F238E27FC236}">
                <a16:creationId xmlns:a16="http://schemas.microsoft.com/office/drawing/2014/main" id="{F947F2F5-8E72-425B-A8C2-2B3262F73021}"/>
              </a:ext>
            </a:extLst>
          </p:cNvPr>
          <p:cNvSpPr>
            <a:spLocks noGrp="1"/>
          </p:cNvSpPr>
          <p:nvPr>
            <p:ph type="title" hasCustomPrompt="1"/>
          </p:nvPr>
        </p:nvSpPr>
        <p:spPr>
          <a:xfrm>
            <a:off x="5425440" y="2741026"/>
            <a:ext cx="5002478" cy="2357066"/>
          </a:xfrm>
          <a:prstGeom prst="rect">
            <a:avLst/>
          </a:prstGeom>
        </p:spPr>
        <p:txBody>
          <a:bodyPr rtlCol="0"/>
          <a:lstStyle>
            <a:lvl1pPr algn="ctr">
              <a:defRPr lang="it-IT" sz="4800" b="1" cap="all" spc="400" baseline="0">
                <a:solidFill>
                  <a:schemeClr val="accent6"/>
                </a:solidFill>
                <a:latin typeface="Century Gothic" panose="020B0502020202020204" pitchFamily="34" charset="0"/>
              </a:defRPr>
            </a:lvl1pPr>
          </a:lstStyle>
          <a:p>
            <a:pPr rtl="0"/>
            <a:r>
              <a:rPr lang="it-IT" noProof="0" dirty="0"/>
              <a:t>Fare clic per inserire il titolo</a:t>
            </a:r>
          </a:p>
        </p:txBody>
      </p:sp>
    </p:spTree>
    <p:extLst>
      <p:ext uri="{BB962C8B-B14F-4D97-AF65-F5344CB8AC3E}">
        <p14:creationId xmlns:p14="http://schemas.microsoft.com/office/powerpoint/2010/main" val="42505472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Modello di business">
    <p:spTree>
      <p:nvGrpSpPr>
        <p:cNvPr id="1" name=""/>
        <p:cNvGrpSpPr/>
        <p:nvPr/>
      </p:nvGrpSpPr>
      <p:grpSpPr>
        <a:xfrm>
          <a:off x="0" y="0"/>
          <a:ext cx="0" cy="0"/>
          <a:chOff x="0" y="0"/>
          <a:chExt cx="0" cy="0"/>
        </a:xfrm>
      </p:grpSpPr>
      <p:pic>
        <p:nvPicPr>
          <p:cNvPr id="3" name="Elemento grafico 2">
            <a:extLst>
              <a:ext uri="{FF2B5EF4-FFF2-40B4-BE49-F238E27FC236}">
                <a16:creationId xmlns:a16="http://schemas.microsoft.com/office/drawing/2014/main" id="{5490FC0B-50EB-42D6-A2A5-E02EE642E2E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16" name="Titolo 15">
            <a:extLst>
              <a:ext uri="{FF2B5EF4-FFF2-40B4-BE49-F238E27FC236}">
                <a16:creationId xmlns:a16="http://schemas.microsoft.com/office/drawing/2014/main" id="{04AFCE56-D794-4638-A3EC-63DCFB4B6F0D}"/>
              </a:ext>
            </a:extLst>
          </p:cNvPr>
          <p:cNvSpPr>
            <a:spLocks noGrp="1"/>
          </p:cNvSpPr>
          <p:nvPr>
            <p:ph type="title" hasCustomPrompt="1"/>
          </p:nvPr>
        </p:nvSpPr>
        <p:spPr>
          <a:xfrm>
            <a:off x="965511" y="760406"/>
            <a:ext cx="5424988" cy="579245"/>
          </a:xfrm>
          <a:prstGeom prst="rect">
            <a:avLst/>
          </a:prstGeom>
        </p:spPr>
        <p:txBody>
          <a:bodyPr rtlCol="0"/>
          <a:lstStyle>
            <a:lvl1pPr>
              <a:defRPr lang="it-IT" sz="2800" b="1" cap="all" spc="400" baseline="0">
                <a:solidFill>
                  <a:schemeClr val="bg1"/>
                </a:solidFill>
                <a:latin typeface="Century Gothic" panose="020B0502020202020204" pitchFamily="34" charset="0"/>
              </a:defRPr>
            </a:lvl1pPr>
          </a:lstStyle>
          <a:p>
            <a:pPr rtl="0"/>
            <a:r>
              <a:rPr lang="it-IT" noProof="0" dirty="0"/>
              <a:t>Fare clic per inserire il titolo</a:t>
            </a:r>
          </a:p>
        </p:txBody>
      </p:sp>
      <p:sp>
        <p:nvSpPr>
          <p:cNvPr id="10" name="Segnaposto testo 14">
            <a:extLst>
              <a:ext uri="{FF2B5EF4-FFF2-40B4-BE49-F238E27FC236}">
                <a16:creationId xmlns:a16="http://schemas.microsoft.com/office/drawing/2014/main" id="{318D6597-136D-4434-B628-D387BBEEC3C5}"/>
              </a:ext>
            </a:extLst>
          </p:cNvPr>
          <p:cNvSpPr>
            <a:spLocks noGrp="1"/>
          </p:cNvSpPr>
          <p:nvPr>
            <p:ph type="body" sz="quarter" idx="12" hasCustomPrompt="1"/>
          </p:nvPr>
        </p:nvSpPr>
        <p:spPr>
          <a:xfrm>
            <a:off x="965511" y="3417877"/>
            <a:ext cx="2806280" cy="365125"/>
          </a:xfrm>
          <a:prstGeom prst="rect">
            <a:avLst/>
          </a:prstGeom>
        </p:spPr>
        <p:txBody>
          <a:bodyPr rtlCol="0"/>
          <a:lstStyle>
            <a:lvl1pPr marL="0" indent="0" algn="ctr">
              <a:buNone/>
              <a:defRPr lang="it-IT" sz="1600" b="1" cap="none" spc="200" baseline="0">
                <a:solidFill>
                  <a:schemeClr val="accent6"/>
                </a:solidFill>
                <a:latin typeface="Century Gothic" panose="020B0502020202020204" pitchFamily="34" charset="0"/>
              </a:defRPr>
            </a:lvl1pPr>
          </a:lstStyle>
          <a:p>
            <a:pPr lvl="0" rtl="0"/>
            <a:r>
              <a:rPr lang="it-IT" noProof="0" dirty="0"/>
              <a:t>Fare clic per inserire il titolo</a:t>
            </a:r>
          </a:p>
        </p:txBody>
      </p:sp>
      <p:sp>
        <p:nvSpPr>
          <p:cNvPr id="11" name="Segnaposto testo 14">
            <a:extLst>
              <a:ext uri="{FF2B5EF4-FFF2-40B4-BE49-F238E27FC236}">
                <a16:creationId xmlns:a16="http://schemas.microsoft.com/office/drawing/2014/main" id="{0691DF94-6587-4325-9C04-970034F1A85C}"/>
              </a:ext>
            </a:extLst>
          </p:cNvPr>
          <p:cNvSpPr>
            <a:spLocks noGrp="1"/>
          </p:cNvSpPr>
          <p:nvPr>
            <p:ph type="body" sz="quarter" idx="13" hasCustomPrompt="1"/>
          </p:nvPr>
        </p:nvSpPr>
        <p:spPr>
          <a:xfrm>
            <a:off x="965511" y="3766050"/>
            <a:ext cx="2806280" cy="1148945"/>
          </a:xfrm>
          <a:prstGeom prst="rect">
            <a:avLst/>
          </a:prstGeom>
        </p:spPr>
        <p:txBody>
          <a:bodyPr rtlCol="0"/>
          <a:lstStyle>
            <a:lvl1pPr marL="0" indent="0" algn="ctr">
              <a:lnSpc>
                <a:spcPct val="150000"/>
              </a:lnSpc>
              <a:spcBef>
                <a:spcPts val="0"/>
              </a:spcBef>
              <a:buNone/>
              <a:defRPr lang="it-IT" sz="1400" cap="none" spc="0" baseline="0">
                <a:solidFill>
                  <a:schemeClr val="bg1"/>
                </a:solidFill>
                <a:latin typeface="Calibri Light" panose="020F0302020204030204" pitchFamily="34" charset="0"/>
              </a:defRPr>
            </a:lvl1pPr>
          </a:lstStyle>
          <a:p>
            <a:pPr lvl="0" rtl="0"/>
            <a:r>
              <a:rPr lang="it-IT" noProof="0" dirty="0"/>
              <a:t>Fare clic per inserire il testo</a:t>
            </a:r>
          </a:p>
        </p:txBody>
      </p:sp>
      <p:sp>
        <p:nvSpPr>
          <p:cNvPr id="12" name="Segnaposto testo 14">
            <a:extLst>
              <a:ext uri="{FF2B5EF4-FFF2-40B4-BE49-F238E27FC236}">
                <a16:creationId xmlns:a16="http://schemas.microsoft.com/office/drawing/2014/main" id="{A3CE4E75-7868-44AD-9AF2-753E07BE78A3}"/>
              </a:ext>
            </a:extLst>
          </p:cNvPr>
          <p:cNvSpPr>
            <a:spLocks noGrp="1"/>
          </p:cNvSpPr>
          <p:nvPr>
            <p:ph type="body" sz="quarter" idx="14" hasCustomPrompt="1"/>
          </p:nvPr>
        </p:nvSpPr>
        <p:spPr>
          <a:xfrm>
            <a:off x="4514520" y="3400925"/>
            <a:ext cx="2806280" cy="365125"/>
          </a:xfrm>
          <a:prstGeom prst="rect">
            <a:avLst/>
          </a:prstGeom>
        </p:spPr>
        <p:txBody>
          <a:bodyPr rtlCol="0"/>
          <a:lstStyle>
            <a:lvl1pPr marL="0" indent="0" algn="ctr">
              <a:buNone/>
              <a:defRPr lang="it-IT" sz="1600" b="1" cap="none" spc="200" baseline="0">
                <a:solidFill>
                  <a:schemeClr val="accent6"/>
                </a:solidFill>
                <a:latin typeface="Century Gothic" panose="020B0502020202020204" pitchFamily="34" charset="0"/>
              </a:defRPr>
            </a:lvl1pPr>
          </a:lstStyle>
          <a:p>
            <a:pPr lvl="0" rtl="0"/>
            <a:r>
              <a:rPr lang="it-IT" noProof="0" dirty="0"/>
              <a:t>Fare clic per inserire il titolo</a:t>
            </a:r>
          </a:p>
        </p:txBody>
      </p:sp>
      <p:sp>
        <p:nvSpPr>
          <p:cNvPr id="13" name="Segnaposto testo 14">
            <a:extLst>
              <a:ext uri="{FF2B5EF4-FFF2-40B4-BE49-F238E27FC236}">
                <a16:creationId xmlns:a16="http://schemas.microsoft.com/office/drawing/2014/main" id="{8A9FE9C2-0801-4D41-A54B-E00BC7AB7C16}"/>
              </a:ext>
            </a:extLst>
          </p:cNvPr>
          <p:cNvSpPr>
            <a:spLocks noGrp="1"/>
          </p:cNvSpPr>
          <p:nvPr>
            <p:ph type="body" sz="quarter" idx="15" hasCustomPrompt="1"/>
          </p:nvPr>
        </p:nvSpPr>
        <p:spPr>
          <a:xfrm>
            <a:off x="4514520" y="3749098"/>
            <a:ext cx="2806280" cy="1148945"/>
          </a:xfrm>
          <a:prstGeom prst="rect">
            <a:avLst/>
          </a:prstGeom>
        </p:spPr>
        <p:txBody>
          <a:bodyPr rtlCol="0"/>
          <a:lstStyle>
            <a:lvl1pPr marL="0" indent="0" algn="ctr">
              <a:lnSpc>
                <a:spcPct val="150000"/>
              </a:lnSpc>
              <a:spcBef>
                <a:spcPts val="0"/>
              </a:spcBef>
              <a:buNone/>
              <a:defRPr lang="it-IT" sz="1400" cap="none" spc="0" baseline="0">
                <a:solidFill>
                  <a:schemeClr val="bg1"/>
                </a:solidFill>
                <a:latin typeface="Calibri Light" panose="020F0302020204030204" pitchFamily="34" charset="0"/>
              </a:defRPr>
            </a:lvl1pPr>
          </a:lstStyle>
          <a:p>
            <a:pPr lvl="0" rtl="0"/>
            <a:r>
              <a:rPr lang="it-IT" noProof="0" dirty="0"/>
              <a:t>Fare clic per inserire il testo</a:t>
            </a:r>
          </a:p>
        </p:txBody>
      </p:sp>
      <p:sp>
        <p:nvSpPr>
          <p:cNvPr id="14" name="Segnaposto testo 14">
            <a:extLst>
              <a:ext uri="{FF2B5EF4-FFF2-40B4-BE49-F238E27FC236}">
                <a16:creationId xmlns:a16="http://schemas.microsoft.com/office/drawing/2014/main" id="{632FBCC2-2CDB-448A-AA61-8D99495226AF}"/>
              </a:ext>
            </a:extLst>
          </p:cNvPr>
          <p:cNvSpPr>
            <a:spLocks noGrp="1"/>
          </p:cNvSpPr>
          <p:nvPr>
            <p:ph type="body" sz="quarter" idx="16" hasCustomPrompt="1"/>
          </p:nvPr>
        </p:nvSpPr>
        <p:spPr>
          <a:xfrm>
            <a:off x="8063529" y="3400925"/>
            <a:ext cx="2692240" cy="365125"/>
          </a:xfrm>
          <a:prstGeom prst="rect">
            <a:avLst/>
          </a:prstGeom>
        </p:spPr>
        <p:txBody>
          <a:bodyPr rtlCol="0"/>
          <a:lstStyle>
            <a:lvl1pPr marL="0" indent="0" algn="ctr">
              <a:buNone/>
              <a:defRPr lang="it-IT" sz="1600" b="1" cap="none" spc="200" baseline="0">
                <a:solidFill>
                  <a:schemeClr val="accent6"/>
                </a:solidFill>
                <a:latin typeface="Century Gothic" panose="020B0502020202020204" pitchFamily="34" charset="0"/>
              </a:defRPr>
            </a:lvl1pPr>
          </a:lstStyle>
          <a:p>
            <a:pPr lvl="0" rtl="0"/>
            <a:r>
              <a:rPr lang="it-IT" noProof="0" dirty="0"/>
              <a:t>Fare clic per inserire il titolo</a:t>
            </a:r>
          </a:p>
        </p:txBody>
      </p:sp>
      <p:sp>
        <p:nvSpPr>
          <p:cNvPr id="15" name="Segnaposto testo 14">
            <a:extLst>
              <a:ext uri="{FF2B5EF4-FFF2-40B4-BE49-F238E27FC236}">
                <a16:creationId xmlns:a16="http://schemas.microsoft.com/office/drawing/2014/main" id="{7F6A4D9D-1690-4C0A-9F62-1FE93C0145FC}"/>
              </a:ext>
            </a:extLst>
          </p:cNvPr>
          <p:cNvSpPr>
            <a:spLocks noGrp="1"/>
          </p:cNvSpPr>
          <p:nvPr>
            <p:ph type="body" sz="quarter" idx="17" hasCustomPrompt="1"/>
          </p:nvPr>
        </p:nvSpPr>
        <p:spPr>
          <a:xfrm>
            <a:off x="8063529" y="3749098"/>
            <a:ext cx="2692240" cy="1148945"/>
          </a:xfrm>
          <a:prstGeom prst="rect">
            <a:avLst/>
          </a:prstGeom>
        </p:spPr>
        <p:txBody>
          <a:bodyPr rtlCol="0"/>
          <a:lstStyle>
            <a:lvl1pPr marL="0" indent="0" algn="ctr">
              <a:lnSpc>
                <a:spcPct val="150000"/>
              </a:lnSpc>
              <a:spcBef>
                <a:spcPts val="0"/>
              </a:spcBef>
              <a:buNone/>
              <a:defRPr lang="it-IT" sz="1400" cap="none" spc="0" baseline="0">
                <a:solidFill>
                  <a:schemeClr val="bg1"/>
                </a:solidFill>
                <a:latin typeface="Calibri Light" panose="020F0302020204030204" pitchFamily="34" charset="0"/>
              </a:defRPr>
            </a:lvl1pPr>
          </a:lstStyle>
          <a:p>
            <a:pPr lvl="0" rtl="0"/>
            <a:r>
              <a:rPr lang="it-IT" noProof="0" dirty="0"/>
              <a:t>Fare clic per inserire il testo</a:t>
            </a:r>
          </a:p>
        </p:txBody>
      </p:sp>
      <p:sp>
        <p:nvSpPr>
          <p:cNvPr id="20" name="Segnaposto piè di pagina 15">
            <a:extLst>
              <a:ext uri="{FF2B5EF4-FFF2-40B4-BE49-F238E27FC236}">
                <a16:creationId xmlns:a16="http://schemas.microsoft.com/office/drawing/2014/main" id="{48863DDD-C3CC-439D-B738-34F6E8960AFF}"/>
              </a:ext>
            </a:extLst>
          </p:cNvPr>
          <p:cNvSpPr>
            <a:spLocks noGrp="1"/>
          </p:cNvSpPr>
          <p:nvPr>
            <p:ph type="ftr" sz="quarter" idx="3"/>
          </p:nvPr>
        </p:nvSpPr>
        <p:spPr>
          <a:xfrm rot="5400000">
            <a:off x="10541127" y="1408176"/>
            <a:ext cx="2770499" cy="365125"/>
          </a:xfrm>
          <a:prstGeom prst="rect">
            <a:avLst/>
          </a:prstGeom>
        </p:spPr>
        <p:txBody>
          <a:bodyPr rtlCol="0" anchor="ctr"/>
          <a:lstStyle>
            <a:lvl1pPr algn="r">
              <a:defRPr lang="it-IT" sz="900" cap="all" spc="400" baseline="0">
                <a:solidFill>
                  <a:schemeClr val="bg1"/>
                </a:solidFill>
                <a:latin typeface="Century Gothic" panose="020B0502020202020204" pitchFamily="34" charset="0"/>
              </a:defRPr>
            </a:lvl1pPr>
          </a:lstStyle>
          <a:p>
            <a:r>
              <a:rPr lang="it-IT" dirty="0"/>
              <a:t>TITOLO PRESENTAZIONE</a:t>
            </a:r>
          </a:p>
        </p:txBody>
      </p:sp>
      <p:sp>
        <p:nvSpPr>
          <p:cNvPr id="21" name="Segnaposto numero diapositiva 16">
            <a:extLst>
              <a:ext uri="{FF2B5EF4-FFF2-40B4-BE49-F238E27FC236}">
                <a16:creationId xmlns:a16="http://schemas.microsoft.com/office/drawing/2014/main" id="{A4788388-29C8-4E9F-BF82-A1648088A8B0}"/>
              </a:ext>
            </a:extLst>
          </p:cNvPr>
          <p:cNvSpPr>
            <a:spLocks noGrp="1"/>
          </p:cNvSpPr>
          <p:nvPr>
            <p:ph type="sldNum" sz="quarter" idx="4"/>
          </p:nvPr>
        </p:nvSpPr>
        <p:spPr>
          <a:xfrm>
            <a:off x="11519019" y="3164804"/>
            <a:ext cx="545911" cy="580029"/>
          </a:xfrm>
          <a:prstGeom prst="rect">
            <a:avLst/>
          </a:prstGeom>
        </p:spPr>
        <p:txBody>
          <a:bodyPr rtlCol="0" anchor="ctr"/>
          <a:lstStyle>
            <a:lvl1pPr algn="r">
              <a:defRPr lang="it-IT" sz="1600">
                <a:solidFill>
                  <a:schemeClr val="accent6"/>
                </a:solidFill>
                <a:latin typeface="Calibri Light" panose="020F0302020204030204" pitchFamily="34" charset="0"/>
              </a:defRPr>
            </a:lvl1pPr>
          </a:lstStyle>
          <a:p>
            <a:pPr>
              <a:defRPr lang="it-IT"/>
            </a:pPr>
            <a:fld id="{8D1FC6F8-0BCD-47E9-9C64-690771D9C143}" type="slidenum">
              <a:rPr lang="it-IT" smtClean="0"/>
              <a:pPr>
                <a:defRPr lang="it-IT"/>
              </a:pPr>
              <a:t>‹N›</a:t>
            </a:fld>
            <a:endParaRPr lang="it-IT" dirty="0"/>
          </a:p>
        </p:txBody>
      </p:sp>
      <p:sp>
        <p:nvSpPr>
          <p:cNvPr id="22" name="Segnaposto data 14">
            <a:extLst>
              <a:ext uri="{FF2B5EF4-FFF2-40B4-BE49-F238E27FC236}">
                <a16:creationId xmlns:a16="http://schemas.microsoft.com/office/drawing/2014/main" id="{5E6E1CB5-0E5F-4B44-8044-4010565FCF6D}"/>
              </a:ext>
            </a:extLst>
          </p:cNvPr>
          <p:cNvSpPr>
            <a:spLocks noGrp="1"/>
          </p:cNvSpPr>
          <p:nvPr>
            <p:ph type="dt" sz="half" idx="2"/>
          </p:nvPr>
        </p:nvSpPr>
        <p:spPr>
          <a:xfrm rot="5400000">
            <a:off x="10595991" y="5074920"/>
            <a:ext cx="2647667" cy="365125"/>
          </a:xfrm>
          <a:prstGeom prst="rect">
            <a:avLst/>
          </a:prstGeom>
        </p:spPr>
        <p:txBody>
          <a:bodyPr rtlCol="0" anchor="ctr"/>
          <a:lstStyle>
            <a:lvl1pPr>
              <a:defRPr lang="it-IT" sz="900" spc="400" baseline="0">
                <a:solidFill>
                  <a:schemeClr val="bg1"/>
                </a:solidFill>
                <a:latin typeface="Century Gothic" panose="020B0502020202020204" pitchFamily="34" charset="0"/>
              </a:defRPr>
            </a:lvl1pPr>
          </a:lstStyle>
          <a:p>
            <a:pPr>
              <a:defRPr lang="it-IT"/>
            </a:pPr>
            <a:r>
              <a:rPr lang="it-IT" cap="all" dirty="0"/>
              <a:t>21 maggio 20XX</a:t>
            </a:r>
          </a:p>
        </p:txBody>
      </p:sp>
    </p:spTree>
    <p:extLst>
      <p:ext uri="{BB962C8B-B14F-4D97-AF65-F5344CB8AC3E}">
        <p14:creationId xmlns:p14="http://schemas.microsoft.com/office/powerpoint/2010/main" val="23852851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anoramica delle opportunità di mercato">
    <p:spTree>
      <p:nvGrpSpPr>
        <p:cNvPr id="1" name=""/>
        <p:cNvGrpSpPr/>
        <p:nvPr/>
      </p:nvGrpSpPr>
      <p:grpSpPr>
        <a:xfrm>
          <a:off x="0" y="0"/>
          <a:ext cx="0" cy="0"/>
          <a:chOff x="0" y="0"/>
          <a:chExt cx="0" cy="0"/>
        </a:xfrm>
      </p:grpSpPr>
      <p:pic>
        <p:nvPicPr>
          <p:cNvPr id="6" name="Elemento grafico 5">
            <a:extLst>
              <a:ext uri="{FF2B5EF4-FFF2-40B4-BE49-F238E27FC236}">
                <a16:creationId xmlns:a16="http://schemas.microsoft.com/office/drawing/2014/main" id="{4E96CB8F-A88F-40C3-A65B-8C33A16A0C2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Titolo 1">
            <a:extLst>
              <a:ext uri="{FF2B5EF4-FFF2-40B4-BE49-F238E27FC236}">
                <a16:creationId xmlns:a16="http://schemas.microsoft.com/office/drawing/2014/main" id="{31086E70-8E77-436D-93CE-4BCD3EC94BEA}"/>
              </a:ext>
            </a:extLst>
          </p:cNvPr>
          <p:cNvSpPr>
            <a:spLocks noGrp="1"/>
          </p:cNvSpPr>
          <p:nvPr>
            <p:ph type="title" hasCustomPrompt="1"/>
          </p:nvPr>
        </p:nvSpPr>
        <p:spPr>
          <a:xfrm>
            <a:off x="5029799" y="1380501"/>
            <a:ext cx="5097428" cy="991689"/>
          </a:xfrm>
          <a:prstGeom prst="rect">
            <a:avLst/>
          </a:prstGeom>
        </p:spPr>
        <p:txBody>
          <a:bodyPr rtlCol="0"/>
          <a:lstStyle>
            <a:lvl1pPr algn="ctr">
              <a:defRPr lang="it-IT" sz="2800" b="1" cap="all" spc="400" baseline="0">
                <a:solidFill>
                  <a:schemeClr val="bg1"/>
                </a:solidFill>
                <a:latin typeface="Century Gothic" panose="020B0502020202020204" pitchFamily="34" charset="0"/>
              </a:defRPr>
            </a:lvl1pPr>
          </a:lstStyle>
          <a:p>
            <a:pPr rtl="0"/>
            <a:r>
              <a:rPr lang="it-IT" noProof="0" dirty="0"/>
              <a:t>Fare clic per inserire il titolo</a:t>
            </a:r>
          </a:p>
        </p:txBody>
      </p:sp>
      <p:sp>
        <p:nvSpPr>
          <p:cNvPr id="10" name="Segnaposto testo 10">
            <a:extLst>
              <a:ext uri="{FF2B5EF4-FFF2-40B4-BE49-F238E27FC236}">
                <a16:creationId xmlns:a16="http://schemas.microsoft.com/office/drawing/2014/main" id="{C95B0D27-123C-4F09-AEDC-7874964B77BC}"/>
              </a:ext>
            </a:extLst>
          </p:cNvPr>
          <p:cNvSpPr>
            <a:spLocks noGrp="1"/>
          </p:cNvSpPr>
          <p:nvPr>
            <p:ph type="body" sz="quarter" idx="14" hasCustomPrompt="1"/>
          </p:nvPr>
        </p:nvSpPr>
        <p:spPr>
          <a:xfrm>
            <a:off x="692337" y="3400981"/>
            <a:ext cx="2693128" cy="991689"/>
          </a:xfrm>
          <a:prstGeom prst="rect">
            <a:avLst/>
          </a:prstGeom>
        </p:spPr>
        <p:txBody>
          <a:bodyPr rtlCol="0" anchor="b"/>
          <a:lstStyle>
            <a:lvl1pPr marL="0" indent="0" algn="l">
              <a:buNone/>
              <a:defRPr lang="it-IT" sz="5400" b="1" kern="0" cap="all" spc="400" baseline="0">
                <a:solidFill>
                  <a:schemeClr val="accent6"/>
                </a:solidFill>
                <a:latin typeface="Century Gothic" panose="020B0502020202020204" pitchFamily="34" charset="0"/>
              </a:defRPr>
            </a:lvl1pPr>
          </a:lstStyle>
          <a:p>
            <a:pPr lvl="0" rtl="0"/>
            <a:r>
              <a:rPr lang="it-IT" noProof="0" dirty="0"/>
              <a:t>Aggiungi il titolo</a:t>
            </a:r>
          </a:p>
        </p:txBody>
      </p:sp>
      <p:sp>
        <p:nvSpPr>
          <p:cNvPr id="13" name="Segnaposto testo 14">
            <a:extLst>
              <a:ext uri="{FF2B5EF4-FFF2-40B4-BE49-F238E27FC236}">
                <a16:creationId xmlns:a16="http://schemas.microsoft.com/office/drawing/2014/main" id="{F3772143-8573-4FED-977E-651FC59C168F}"/>
              </a:ext>
            </a:extLst>
          </p:cNvPr>
          <p:cNvSpPr>
            <a:spLocks noGrp="1"/>
          </p:cNvSpPr>
          <p:nvPr>
            <p:ph type="body" sz="quarter" idx="20" hasCustomPrompt="1"/>
          </p:nvPr>
        </p:nvSpPr>
        <p:spPr>
          <a:xfrm>
            <a:off x="692336" y="4670980"/>
            <a:ext cx="2693129" cy="1151633"/>
          </a:xfrm>
          <a:prstGeom prst="rect">
            <a:avLst/>
          </a:prstGeom>
        </p:spPr>
        <p:txBody>
          <a:bodyPr rtlCol="0" anchor="t"/>
          <a:lstStyle>
            <a:lvl1pPr marL="0" indent="0" algn="l">
              <a:lnSpc>
                <a:spcPct val="150000"/>
              </a:lnSpc>
              <a:spcBef>
                <a:spcPts val="0"/>
              </a:spcBef>
              <a:buClr>
                <a:schemeClr val="accent6"/>
              </a:buClr>
              <a:buFont typeface="Courier New" panose="02070309020205020404" pitchFamily="49" charset="0"/>
              <a:buNone/>
              <a:defRPr lang="it-IT" sz="1400" cap="none" spc="0" baseline="0">
                <a:solidFill>
                  <a:schemeClr val="bg1"/>
                </a:solidFill>
                <a:latin typeface="Calibri Light" panose="020F0302020204030204" pitchFamily="34" charset="0"/>
              </a:defRPr>
            </a:lvl1pPr>
          </a:lstStyle>
          <a:p>
            <a:pPr lvl="0" rtl="0"/>
            <a:r>
              <a:rPr lang="it-IT" noProof="0" dirty="0"/>
              <a:t>Inserire il testo qui</a:t>
            </a:r>
          </a:p>
        </p:txBody>
      </p:sp>
      <p:sp>
        <p:nvSpPr>
          <p:cNvPr id="25" name="Segnaposto testo 10">
            <a:extLst>
              <a:ext uri="{FF2B5EF4-FFF2-40B4-BE49-F238E27FC236}">
                <a16:creationId xmlns:a16="http://schemas.microsoft.com/office/drawing/2014/main" id="{4FD80858-A8CA-496F-8CC0-5ACDBE65112A}"/>
              </a:ext>
            </a:extLst>
          </p:cNvPr>
          <p:cNvSpPr>
            <a:spLocks noGrp="1"/>
          </p:cNvSpPr>
          <p:nvPr>
            <p:ph type="body" sz="quarter" idx="24" hasCustomPrompt="1"/>
          </p:nvPr>
        </p:nvSpPr>
        <p:spPr>
          <a:xfrm>
            <a:off x="3587933" y="3400981"/>
            <a:ext cx="2693128" cy="991689"/>
          </a:xfrm>
          <a:prstGeom prst="rect">
            <a:avLst/>
          </a:prstGeom>
        </p:spPr>
        <p:txBody>
          <a:bodyPr rtlCol="0" anchor="b"/>
          <a:lstStyle>
            <a:lvl1pPr marL="0" indent="0" algn="l">
              <a:buNone/>
              <a:defRPr lang="it-IT" sz="5400" b="1" kern="0" cap="all" spc="400" baseline="0">
                <a:solidFill>
                  <a:schemeClr val="accent6"/>
                </a:solidFill>
                <a:latin typeface="Century Gothic" panose="020B0502020202020204" pitchFamily="34" charset="0"/>
              </a:defRPr>
            </a:lvl1pPr>
          </a:lstStyle>
          <a:p>
            <a:pPr lvl="0" rtl="0"/>
            <a:r>
              <a:rPr lang="it-IT" noProof="0" dirty="0"/>
              <a:t>Aggiungi il titolo</a:t>
            </a:r>
          </a:p>
        </p:txBody>
      </p:sp>
      <p:sp>
        <p:nvSpPr>
          <p:cNvPr id="33" name="Segnaposto testo 14">
            <a:extLst>
              <a:ext uri="{FF2B5EF4-FFF2-40B4-BE49-F238E27FC236}">
                <a16:creationId xmlns:a16="http://schemas.microsoft.com/office/drawing/2014/main" id="{2B840B1F-9319-4653-84C5-FF1FDC5E9D9A}"/>
              </a:ext>
            </a:extLst>
          </p:cNvPr>
          <p:cNvSpPr>
            <a:spLocks noGrp="1"/>
          </p:cNvSpPr>
          <p:nvPr>
            <p:ph type="body" sz="quarter" idx="21" hasCustomPrompt="1"/>
          </p:nvPr>
        </p:nvSpPr>
        <p:spPr>
          <a:xfrm>
            <a:off x="3587931" y="4670980"/>
            <a:ext cx="2693129" cy="1151633"/>
          </a:xfrm>
          <a:prstGeom prst="rect">
            <a:avLst/>
          </a:prstGeom>
        </p:spPr>
        <p:txBody>
          <a:bodyPr rtlCol="0" anchor="t"/>
          <a:lstStyle>
            <a:lvl1pPr marL="0" indent="0" algn="l">
              <a:lnSpc>
                <a:spcPct val="150000"/>
              </a:lnSpc>
              <a:spcBef>
                <a:spcPts val="0"/>
              </a:spcBef>
              <a:buClr>
                <a:schemeClr val="accent6"/>
              </a:buClr>
              <a:buFont typeface="Courier New" panose="02070309020205020404" pitchFamily="49" charset="0"/>
              <a:buNone/>
              <a:defRPr lang="it-IT" sz="1400" cap="none" spc="0" baseline="0">
                <a:solidFill>
                  <a:schemeClr val="bg1"/>
                </a:solidFill>
                <a:latin typeface="Calibri Light" panose="020F0302020204030204" pitchFamily="34" charset="0"/>
              </a:defRPr>
            </a:lvl1pPr>
          </a:lstStyle>
          <a:p>
            <a:pPr lvl="0" rtl="0"/>
            <a:r>
              <a:rPr lang="it-IT" noProof="0" dirty="0"/>
              <a:t>Inserire il testo qui</a:t>
            </a:r>
          </a:p>
        </p:txBody>
      </p:sp>
      <p:sp>
        <p:nvSpPr>
          <p:cNvPr id="27" name="Segnaposto testo 10">
            <a:extLst>
              <a:ext uri="{FF2B5EF4-FFF2-40B4-BE49-F238E27FC236}">
                <a16:creationId xmlns:a16="http://schemas.microsoft.com/office/drawing/2014/main" id="{0882E4D8-D2AA-4EA0-BBCE-50334E8D160C}"/>
              </a:ext>
            </a:extLst>
          </p:cNvPr>
          <p:cNvSpPr>
            <a:spLocks noGrp="1"/>
          </p:cNvSpPr>
          <p:nvPr>
            <p:ph type="body" sz="quarter" idx="25" hasCustomPrompt="1"/>
          </p:nvPr>
        </p:nvSpPr>
        <p:spPr>
          <a:xfrm>
            <a:off x="6483530" y="3400981"/>
            <a:ext cx="2693128" cy="991689"/>
          </a:xfrm>
          <a:prstGeom prst="rect">
            <a:avLst/>
          </a:prstGeom>
        </p:spPr>
        <p:txBody>
          <a:bodyPr rtlCol="0" anchor="b"/>
          <a:lstStyle>
            <a:lvl1pPr marL="0" indent="0" algn="l">
              <a:buNone/>
              <a:defRPr lang="it-IT" sz="5400" b="1" kern="0" cap="all" spc="400" baseline="0">
                <a:solidFill>
                  <a:schemeClr val="accent6"/>
                </a:solidFill>
                <a:latin typeface="Century Gothic" panose="020B0502020202020204" pitchFamily="34" charset="0"/>
              </a:defRPr>
            </a:lvl1pPr>
          </a:lstStyle>
          <a:p>
            <a:pPr lvl="0" rtl="0"/>
            <a:r>
              <a:rPr lang="it-IT" noProof="0" dirty="0"/>
              <a:t>Aggiungi il titolo</a:t>
            </a:r>
          </a:p>
        </p:txBody>
      </p:sp>
      <p:sp>
        <p:nvSpPr>
          <p:cNvPr id="36" name="Segnaposto testo 14">
            <a:extLst>
              <a:ext uri="{FF2B5EF4-FFF2-40B4-BE49-F238E27FC236}">
                <a16:creationId xmlns:a16="http://schemas.microsoft.com/office/drawing/2014/main" id="{97EFBCD4-F812-493F-895A-3449020A0651}"/>
              </a:ext>
            </a:extLst>
          </p:cNvPr>
          <p:cNvSpPr>
            <a:spLocks noGrp="1"/>
          </p:cNvSpPr>
          <p:nvPr>
            <p:ph type="body" sz="quarter" idx="23" hasCustomPrompt="1"/>
          </p:nvPr>
        </p:nvSpPr>
        <p:spPr>
          <a:xfrm>
            <a:off x="6483528" y="4670980"/>
            <a:ext cx="2693129" cy="1151633"/>
          </a:xfrm>
          <a:prstGeom prst="rect">
            <a:avLst/>
          </a:prstGeom>
        </p:spPr>
        <p:txBody>
          <a:bodyPr rtlCol="0" anchor="t"/>
          <a:lstStyle>
            <a:lvl1pPr marL="0" indent="0" algn="l">
              <a:lnSpc>
                <a:spcPct val="150000"/>
              </a:lnSpc>
              <a:spcBef>
                <a:spcPts val="0"/>
              </a:spcBef>
              <a:buClr>
                <a:schemeClr val="accent6"/>
              </a:buClr>
              <a:buFont typeface="Courier New" panose="02070309020205020404" pitchFamily="49" charset="0"/>
              <a:buNone/>
              <a:defRPr lang="it-IT" sz="1400" cap="none" spc="0" baseline="0">
                <a:solidFill>
                  <a:schemeClr val="bg1"/>
                </a:solidFill>
                <a:latin typeface="Calibri Light" panose="020F0302020204030204" pitchFamily="34" charset="0"/>
              </a:defRPr>
            </a:lvl1pPr>
          </a:lstStyle>
          <a:p>
            <a:pPr lvl="0" rtl="0"/>
            <a:r>
              <a:rPr lang="it-IT" noProof="0" dirty="0"/>
              <a:t>Inserire il testo qui</a:t>
            </a:r>
          </a:p>
        </p:txBody>
      </p:sp>
      <p:sp>
        <p:nvSpPr>
          <p:cNvPr id="20" name="Segnaposto piè di pagina 15">
            <a:extLst>
              <a:ext uri="{FF2B5EF4-FFF2-40B4-BE49-F238E27FC236}">
                <a16:creationId xmlns:a16="http://schemas.microsoft.com/office/drawing/2014/main" id="{698D43C2-06AB-4549-BCD0-CBDCA0653292}"/>
              </a:ext>
            </a:extLst>
          </p:cNvPr>
          <p:cNvSpPr>
            <a:spLocks noGrp="1"/>
          </p:cNvSpPr>
          <p:nvPr>
            <p:ph type="ftr" sz="quarter" idx="3"/>
          </p:nvPr>
        </p:nvSpPr>
        <p:spPr>
          <a:xfrm rot="5400000">
            <a:off x="10541127" y="1408176"/>
            <a:ext cx="2770499" cy="365125"/>
          </a:xfrm>
          <a:prstGeom prst="rect">
            <a:avLst/>
          </a:prstGeom>
        </p:spPr>
        <p:txBody>
          <a:bodyPr rtlCol="0" anchor="ctr"/>
          <a:lstStyle>
            <a:lvl1pPr algn="r">
              <a:defRPr lang="it-IT" sz="900" cap="all" spc="400" baseline="0">
                <a:solidFill>
                  <a:schemeClr val="bg1"/>
                </a:solidFill>
                <a:effectLst>
                  <a:outerShdw blurRad="38100" dist="38100" dir="2700000" algn="tl">
                    <a:srgbClr val="000000">
                      <a:alpha val="43137"/>
                    </a:srgbClr>
                  </a:outerShdw>
                </a:effectLst>
                <a:latin typeface="Century Gothic" panose="020B0502020202020204" pitchFamily="34" charset="0"/>
              </a:defRPr>
            </a:lvl1pPr>
          </a:lstStyle>
          <a:p>
            <a:r>
              <a:rPr lang="it-IT" dirty="0"/>
              <a:t>TITOLO PRESENTAZIONE</a:t>
            </a:r>
          </a:p>
        </p:txBody>
      </p:sp>
      <p:sp>
        <p:nvSpPr>
          <p:cNvPr id="21" name="Segnaposto numero diapositiva 16">
            <a:extLst>
              <a:ext uri="{FF2B5EF4-FFF2-40B4-BE49-F238E27FC236}">
                <a16:creationId xmlns:a16="http://schemas.microsoft.com/office/drawing/2014/main" id="{7B2AB1D3-DFF0-43A8-BDE0-52FB314E03A1}"/>
              </a:ext>
            </a:extLst>
          </p:cNvPr>
          <p:cNvSpPr>
            <a:spLocks noGrp="1"/>
          </p:cNvSpPr>
          <p:nvPr>
            <p:ph type="sldNum" sz="quarter" idx="4"/>
          </p:nvPr>
        </p:nvSpPr>
        <p:spPr>
          <a:xfrm>
            <a:off x="11519019" y="3164804"/>
            <a:ext cx="545911" cy="580029"/>
          </a:xfrm>
          <a:prstGeom prst="rect">
            <a:avLst/>
          </a:prstGeom>
        </p:spPr>
        <p:txBody>
          <a:bodyPr rtlCol="0" anchor="ctr"/>
          <a:lstStyle>
            <a:lvl1pPr algn="r">
              <a:defRPr lang="it-IT" sz="1600">
                <a:solidFill>
                  <a:schemeClr val="accent6"/>
                </a:solidFill>
                <a:effectLst>
                  <a:outerShdw blurRad="38100" dist="38100" dir="2700000" algn="tl">
                    <a:srgbClr val="000000">
                      <a:alpha val="43137"/>
                    </a:srgbClr>
                  </a:outerShdw>
                </a:effectLst>
                <a:latin typeface="Calibri Light" panose="020F0302020204030204" pitchFamily="34" charset="0"/>
              </a:defRPr>
            </a:lvl1pPr>
          </a:lstStyle>
          <a:p>
            <a:pPr>
              <a:defRPr lang="it-IT"/>
            </a:pPr>
            <a:fld id="{8D1FC6F8-0BCD-47E9-9C64-690771D9C143}" type="slidenum">
              <a:rPr lang="it-IT" smtClean="0"/>
              <a:pPr>
                <a:defRPr lang="it-IT"/>
              </a:pPr>
              <a:t>‹N›</a:t>
            </a:fld>
            <a:endParaRPr lang="it-IT" dirty="0"/>
          </a:p>
        </p:txBody>
      </p:sp>
      <p:sp>
        <p:nvSpPr>
          <p:cNvPr id="22" name="Segnaposto data 14">
            <a:extLst>
              <a:ext uri="{FF2B5EF4-FFF2-40B4-BE49-F238E27FC236}">
                <a16:creationId xmlns:a16="http://schemas.microsoft.com/office/drawing/2014/main" id="{28A81ABF-135E-483F-9992-6F79C2F559E9}"/>
              </a:ext>
            </a:extLst>
          </p:cNvPr>
          <p:cNvSpPr>
            <a:spLocks noGrp="1"/>
          </p:cNvSpPr>
          <p:nvPr>
            <p:ph type="dt" sz="half" idx="2"/>
          </p:nvPr>
        </p:nvSpPr>
        <p:spPr>
          <a:xfrm rot="5400000">
            <a:off x="10595991" y="5074920"/>
            <a:ext cx="2647667" cy="365125"/>
          </a:xfrm>
          <a:prstGeom prst="rect">
            <a:avLst/>
          </a:prstGeom>
        </p:spPr>
        <p:txBody>
          <a:bodyPr rtlCol="0" anchor="ctr"/>
          <a:lstStyle>
            <a:lvl1pPr>
              <a:defRPr lang="it-IT" sz="900" spc="400" baseline="0">
                <a:solidFill>
                  <a:schemeClr val="bg1"/>
                </a:solidFill>
                <a:effectLst>
                  <a:outerShdw blurRad="38100" dist="38100" dir="2700000" algn="tl">
                    <a:srgbClr val="000000">
                      <a:alpha val="43137"/>
                    </a:srgbClr>
                  </a:outerShdw>
                </a:effectLst>
                <a:latin typeface="Century Gothic" panose="020B0502020202020204" pitchFamily="34" charset="0"/>
              </a:defRPr>
            </a:lvl1pPr>
          </a:lstStyle>
          <a:p>
            <a:pPr>
              <a:defRPr lang="it-IT"/>
            </a:pPr>
            <a:r>
              <a:rPr lang="it-IT" cap="all" dirty="0"/>
              <a:t>21 maggio 20XX</a:t>
            </a:r>
          </a:p>
        </p:txBody>
      </p:sp>
    </p:spTree>
    <p:extLst>
      <p:ext uri="{BB962C8B-B14F-4D97-AF65-F5344CB8AC3E}">
        <p14:creationId xmlns:p14="http://schemas.microsoft.com/office/powerpoint/2010/main" val="30787619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3" name="Segnaposto piè di pagina 15">
            <a:extLst>
              <a:ext uri="{FF2B5EF4-FFF2-40B4-BE49-F238E27FC236}">
                <a16:creationId xmlns:a16="http://schemas.microsoft.com/office/drawing/2014/main" id="{710F293A-37AC-4A72-A56D-2A65F8EA2CEE}"/>
              </a:ext>
            </a:extLst>
          </p:cNvPr>
          <p:cNvSpPr>
            <a:spLocks noGrp="1"/>
          </p:cNvSpPr>
          <p:nvPr>
            <p:ph type="ftr" sz="quarter" idx="3"/>
          </p:nvPr>
        </p:nvSpPr>
        <p:spPr>
          <a:xfrm rot="5400000">
            <a:off x="10541127" y="1408176"/>
            <a:ext cx="2770499" cy="365125"/>
          </a:xfrm>
          <a:prstGeom prst="rect">
            <a:avLst/>
          </a:prstGeom>
        </p:spPr>
        <p:txBody>
          <a:bodyPr rtlCol="0" anchor="ctr"/>
          <a:lstStyle>
            <a:lvl1pPr algn="r">
              <a:defRPr lang="it-IT" sz="900" b="1" cap="all" spc="400" baseline="0">
                <a:solidFill>
                  <a:schemeClr val="bg1"/>
                </a:solidFill>
                <a:latin typeface="Century Gothic" panose="020B0502020202020204" pitchFamily="34" charset="0"/>
              </a:defRPr>
            </a:lvl1pPr>
          </a:lstStyle>
          <a:p>
            <a:r>
              <a:rPr lang="it-IT"/>
              <a:t>TITOLO PRESENTAZIONE</a:t>
            </a:r>
            <a:endParaRPr lang="it-IT" b="1" dirty="0"/>
          </a:p>
        </p:txBody>
      </p:sp>
      <p:sp>
        <p:nvSpPr>
          <p:cNvPr id="14" name="Segnaposto numero diapositiva 16">
            <a:extLst>
              <a:ext uri="{FF2B5EF4-FFF2-40B4-BE49-F238E27FC236}">
                <a16:creationId xmlns:a16="http://schemas.microsoft.com/office/drawing/2014/main" id="{EE0BB053-ED5B-47E1-ABB2-815094654C14}"/>
              </a:ext>
            </a:extLst>
          </p:cNvPr>
          <p:cNvSpPr>
            <a:spLocks noGrp="1"/>
          </p:cNvSpPr>
          <p:nvPr>
            <p:ph type="sldNum" sz="quarter" idx="4"/>
          </p:nvPr>
        </p:nvSpPr>
        <p:spPr>
          <a:xfrm>
            <a:off x="11519019" y="3164804"/>
            <a:ext cx="545911" cy="580029"/>
          </a:xfrm>
          <a:prstGeom prst="rect">
            <a:avLst/>
          </a:prstGeom>
        </p:spPr>
        <p:txBody>
          <a:bodyPr rtlCol="0" anchor="ctr"/>
          <a:lstStyle>
            <a:lvl1pPr algn="r">
              <a:defRPr lang="it-IT" sz="1600">
                <a:solidFill>
                  <a:schemeClr val="accent6"/>
                </a:solidFill>
                <a:latin typeface="Calibri Light" panose="020F0302020204030204" pitchFamily="34" charset="0"/>
              </a:defRPr>
            </a:lvl1pPr>
          </a:lstStyle>
          <a:p>
            <a:pPr>
              <a:defRPr lang="it-IT"/>
            </a:pPr>
            <a:fld id="{8D1FC6F8-0BCD-47E9-9C64-690771D9C143}" type="slidenum">
              <a:rPr lang="it-IT" smtClean="0"/>
              <a:pPr>
                <a:defRPr lang="it-IT"/>
              </a:pPr>
              <a:t>‹N›</a:t>
            </a:fld>
            <a:endParaRPr lang="it-IT" dirty="0"/>
          </a:p>
        </p:txBody>
      </p:sp>
      <p:sp>
        <p:nvSpPr>
          <p:cNvPr id="15" name="Segnaposto data 14">
            <a:extLst>
              <a:ext uri="{FF2B5EF4-FFF2-40B4-BE49-F238E27FC236}">
                <a16:creationId xmlns:a16="http://schemas.microsoft.com/office/drawing/2014/main" id="{790B7F12-A295-4495-AE4A-7640863C8828}"/>
              </a:ext>
            </a:extLst>
          </p:cNvPr>
          <p:cNvSpPr>
            <a:spLocks noGrp="1"/>
          </p:cNvSpPr>
          <p:nvPr>
            <p:ph type="dt" sz="half" idx="2"/>
          </p:nvPr>
        </p:nvSpPr>
        <p:spPr>
          <a:xfrm rot="5400000">
            <a:off x="10595991" y="5074920"/>
            <a:ext cx="2647667" cy="365125"/>
          </a:xfrm>
          <a:prstGeom prst="rect">
            <a:avLst/>
          </a:prstGeom>
        </p:spPr>
        <p:txBody>
          <a:bodyPr rtlCol="0" anchor="ctr"/>
          <a:lstStyle>
            <a:lvl1pPr>
              <a:defRPr lang="it-IT" sz="900" b="1" spc="400" baseline="0">
                <a:solidFill>
                  <a:schemeClr val="bg1"/>
                </a:solidFill>
                <a:latin typeface="Century Gothic" panose="020B0502020202020204" pitchFamily="34" charset="0"/>
              </a:defRPr>
            </a:lvl1pPr>
          </a:lstStyle>
          <a:p>
            <a:pPr>
              <a:defRPr lang="it-IT"/>
            </a:pPr>
            <a:r>
              <a:rPr lang="it-IT" cap="all"/>
              <a:t>21 maggio 20XX</a:t>
            </a:r>
            <a:endParaRPr lang="it-IT" b="1" cap="all" dirty="0"/>
          </a:p>
        </p:txBody>
      </p:sp>
    </p:spTree>
    <p:extLst>
      <p:ext uri="{BB962C8B-B14F-4D97-AF65-F5344CB8AC3E}">
        <p14:creationId xmlns:p14="http://schemas.microsoft.com/office/powerpoint/2010/main" val="13223571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Lst>
  <p:hf hdr="0" dt="0"/>
  <p:txStyles>
    <p:titleStyle>
      <a:lvl1pPr algn="l" defTabSz="914400" rtl="0" eaLnBrk="1" latinLnBrk="0" hangingPunct="1">
        <a:lnSpc>
          <a:spcPct val="90000"/>
        </a:lnSpc>
        <a:spcBef>
          <a:spcPct val="0"/>
        </a:spcBef>
        <a:buNone/>
        <a:defRPr lang="it-IT"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lang="it-IT"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p:bodyStyle>
    <p:otherStyle>
      <a:defPPr>
        <a:defRPr lang="it-IT"/>
      </a:defPPr>
      <a:lvl1pPr marL="0" algn="l" defTabSz="914400" rtl="0" eaLnBrk="1" latinLnBrk="0" hangingPunct="1">
        <a:defRPr lang="it-IT" sz="1800" kern="1200">
          <a:solidFill>
            <a:schemeClr val="tx1"/>
          </a:solidFill>
          <a:latin typeface="+mn-lt"/>
          <a:ea typeface="+mn-ea"/>
          <a:cs typeface="+mn-cs"/>
        </a:defRPr>
      </a:lvl1pPr>
      <a:lvl2pPr marL="457200" algn="l" defTabSz="914400" rtl="0" eaLnBrk="1" latinLnBrk="0" hangingPunct="1">
        <a:defRPr lang="it-IT" sz="1800" kern="1200">
          <a:solidFill>
            <a:schemeClr val="tx1"/>
          </a:solidFill>
          <a:latin typeface="+mn-lt"/>
          <a:ea typeface="+mn-ea"/>
          <a:cs typeface="+mn-cs"/>
        </a:defRPr>
      </a:lvl2pPr>
      <a:lvl3pPr marL="914400" algn="l" defTabSz="914400" rtl="0" eaLnBrk="1" latinLnBrk="0" hangingPunct="1">
        <a:defRPr lang="it-IT" sz="1800" kern="1200">
          <a:solidFill>
            <a:schemeClr val="tx1"/>
          </a:solidFill>
          <a:latin typeface="+mn-lt"/>
          <a:ea typeface="+mn-ea"/>
          <a:cs typeface="+mn-cs"/>
        </a:defRPr>
      </a:lvl3pPr>
      <a:lvl4pPr marL="1371600" algn="l" defTabSz="914400" rtl="0" eaLnBrk="1" latinLnBrk="0" hangingPunct="1">
        <a:defRPr lang="it-IT" sz="1800" kern="1200">
          <a:solidFill>
            <a:schemeClr val="tx1"/>
          </a:solidFill>
          <a:latin typeface="+mn-lt"/>
          <a:ea typeface="+mn-ea"/>
          <a:cs typeface="+mn-cs"/>
        </a:defRPr>
      </a:lvl4pPr>
      <a:lvl5pPr marL="1828800" algn="l" defTabSz="914400" rtl="0" eaLnBrk="1" latinLnBrk="0" hangingPunct="1">
        <a:defRPr lang="it-IT" sz="1800" kern="1200">
          <a:solidFill>
            <a:schemeClr val="tx1"/>
          </a:solidFill>
          <a:latin typeface="+mn-lt"/>
          <a:ea typeface="+mn-ea"/>
          <a:cs typeface="+mn-cs"/>
        </a:defRPr>
      </a:lvl5pPr>
      <a:lvl6pPr marL="2286000" algn="l" defTabSz="914400" rtl="0" eaLnBrk="1" latinLnBrk="0" hangingPunct="1">
        <a:defRPr lang="it-IT" sz="1800" kern="1200">
          <a:solidFill>
            <a:schemeClr val="tx1"/>
          </a:solidFill>
          <a:latin typeface="+mn-lt"/>
          <a:ea typeface="+mn-ea"/>
          <a:cs typeface="+mn-cs"/>
        </a:defRPr>
      </a:lvl6pPr>
      <a:lvl7pPr marL="2743200" algn="l" defTabSz="914400" rtl="0" eaLnBrk="1" latinLnBrk="0" hangingPunct="1">
        <a:defRPr lang="it-IT" sz="1800" kern="1200">
          <a:solidFill>
            <a:schemeClr val="tx1"/>
          </a:solidFill>
          <a:latin typeface="+mn-lt"/>
          <a:ea typeface="+mn-ea"/>
          <a:cs typeface="+mn-cs"/>
        </a:defRPr>
      </a:lvl7pPr>
      <a:lvl8pPr marL="3200400" algn="l" defTabSz="914400" rtl="0" eaLnBrk="1" latinLnBrk="0" hangingPunct="1">
        <a:defRPr lang="it-IT" sz="1800" kern="1200">
          <a:solidFill>
            <a:schemeClr val="tx1"/>
          </a:solidFill>
          <a:latin typeface="+mn-lt"/>
          <a:ea typeface="+mn-ea"/>
          <a:cs typeface="+mn-cs"/>
        </a:defRPr>
      </a:lvl8pPr>
      <a:lvl9pPr marL="3657600" algn="l" defTabSz="914400" rtl="0" eaLnBrk="1" latinLnBrk="0" hangingPunct="1">
        <a:defRPr lang="it-IT"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12.xml"/><Relationship Id="rId4" Type="http://schemas.openxmlformats.org/officeDocument/2006/relationships/image" Target="../media/image30.png"/></Relationships>
</file>

<file path=ppt/slides/_rels/slide13.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notesSlide" Target="../notesSlides/notesSlide13.xml"/><Relationship Id="rId1" Type="http://schemas.openxmlformats.org/officeDocument/2006/relationships/slideLayout" Target="../slideLayouts/slideLayout12.xml"/><Relationship Id="rId6" Type="http://schemas.openxmlformats.org/officeDocument/2006/relationships/image" Target="../media/image34.png"/><Relationship Id="rId5" Type="http://schemas.openxmlformats.org/officeDocument/2006/relationships/image" Target="../media/image33.png"/><Relationship Id="rId10" Type="http://schemas.openxmlformats.org/officeDocument/2006/relationships/image" Target="../media/image38.png"/><Relationship Id="rId4" Type="http://schemas.openxmlformats.org/officeDocument/2006/relationships/image" Target="../media/image32.png"/><Relationship Id="rId9" Type="http://schemas.openxmlformats.org/officeDocument/2006/relationships/image" Target="../media/image37.png"/></Relationships>
</file>

<file path=ppt/slides/_rels/slide1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4.xml"/><Relationship Id="rId1" Type="http://schemas.openxmlformats.org/officeDocument/2006/relationships/slideLayout" Target="../slideLayouts/slideLayout12.xml"/><Relationship Id="rId4" Type="http://schemas.openxmlformats.org/officeDocument/2006/relationships/image" Target="../media/image40.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6.xml"/><Relationship Id="rId1" Type="http://schemas.openxmlformats.org/officeDocument/2006/relationships/slideLayout" Target="../slideLayouts/slideLayout12.xml"/><Relationship Id="rId4" Type="http://schemas.openxmlformats.org/officeDocument/2006/relationships/image" Target="../media/image42.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8.xml"/><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9.xml"/><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0.xml"/><Relationship Id="rId1" Type="http://schemas.openxmlformats.org/officeDocument/2006/relationships/slideLayout" Target="../slideLayouts/slideLayout17.xml"/><Relationship Id="rId5" Type="http://schemas.openxmlformats.org/officeDocument/2006/relationships/image" Target="../media/image46.png"/><Relationship Id="rId4" Type="http://schemas.openxmlformats.org/officeDocument/2006/relationships/image" Target="../media/image45.png"/></Relationships>
</file>

<file path=ppt/slides/_rels/slide2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1.xml"/><Relationship Id="rId1" Type="http://schemas.openxmlformats.org/officeDocument/2006/relationships/slideLayout" Target="../slideLayouts/slideLayout17.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2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2.xml"/><Relationship Id="rId1" Type="http://schemas.openxmlformats.org/officeDocument/2006/relationships/slideLayout" Target="../slideLayouts/slideLayout17.xml"/><Relationship Id="rId4" Type="http://schemas.openxmlformats.org/officeDocument/2006/relationships/image" Target="../media/image49.png"/></Relationships>
</file>

<file path=ppt/slides/_rels/slide2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4.xml"/><Relationship Id="rId1" Type="http://schemas.openxmlformats.org/officeDocument/2006/relationships/slideLayout" Target="../slideLayouts/slideLayout6.xml"/><Relationship Id="rId4" Type="http://schemas.openxmlformats.org/officeDocument/2006/relationships/image" Target="../media/image51.png"/></Relationships>
</file>

<file path=ppt/slides/_rels/slide25.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52.png"/><Relationship Id="rId7" Type="http://schemas.openxmlformats.org/officeDocument/2006/relationships/image" Target="../media/image56.png"/><Relationship Id="rId12" Type="http://schemas.openxmlformats.org/officeDocument/2006/relationships/image" Target="../media/image61.png"/><Relationship Id="rId2" Type="http://schemas.openxmlformats.org/officeDocument/2006/relationships/notesSlide" Target="../notesSlides/notesSlide25.xml"/><Relationship Id="rId1" Type="http://schemas.openxmlformats.org/officeDocument/2006/relationships/slideLayout" Target="../slideLayouts/slideLayout5.xml"/><Relationship Id="rId6" Type="http://schemas.openxmlformats.org/officeDocument/2006/relationships/image" Target="../media/image55.png"/><Relationship Id="rId11" Type="http://schemas.openxmlformats.org/officeDocument/2006/relationships/image" Target="../media/image60.png"/><Relationship Id="rId5" Type="http://schemas.openxmlformats.org/officeDocument/2006/relationships/image" Target="../media/image54.png"/><Relationship Id="rId10" Type="http://schemas.openxmlformats.org/officeDocument/2006/relationships/image" Target="../media/image59.png"/><Relationship Id="rId4" Type="http://schemas.openxmlformats.org/officeDocument/2006/relationships/image" Target="../media/image53.png"/><Relationship Id="rId9" Type="http://schemas.openxmlformats.org/officeDocument/2006/relationships/image" Target="../media/image58.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8.xml"/><Relationship Id="rId1" Type="http://schemas.openxmlformats.org/officeDocument/2006/relationships/slideLayout" Target="../slideLayouts/slideLayout12.xml"/><Relationship Id="rId4" Type="http://schemas.openxmlformats.org/officeDocument/2006/relationships/image" Target="../media/image63.png"/></Relationships>
</file>

<file path=ppt/slides/_rels/slide2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5.xml"/><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67.png"/><Relationship Id="rId7" Type="http://schemas.openxmlformats.org/officeDocument/2006/relationships/image" Target="../media/image32.png"/><Relationship Id="rId2" Type="http://schemas.openxmlformats.org/officeDocument/2006/relationships/notesSlide" Target="../notesSlides/notesSlide36.xml"/><Relationship Id="rId1" Type="http://schemas.openxmlformats.org/officeDocument/2006/relationships/slideLayout" Target="../slideLayouts/slideLayout9.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s>
</file>

<file path=ppt/slides/_rels/slide37.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75.png"/><Relationship Id="rId3" Type="http://schemas.openxmlformats.org/officeDocument/2006/relationships/image" Target="../media/image67.png"/><Relationship Id="rId7" Type="http://schemas.openxmlformats.org/officeDocument/2006/relationships/image" Target="../media/image32.png"/><Relationship Id="rId12" Type="http://schemas.openxmlformats.org/officeDocument/2006/relationships/image" Target="../media/image74.png"/><Relationship Id="rId2" Type="http://schemas.openxmlformats.org/officeDocument/2006/relationships/notesSlide" Target="../notesSlides/notesSlide37.xml"/><Relationship Id="rId1" Type="http://schemas.openxmlformats.org/officeDocument/2006/relationships/slideLayout" Target="../slideLayouts/slideLayout9.xml"/><Relationship Id="rId6" Type="http://schemas.openxmlformats.org/officeDocument/2006/relationships/image" Target="../media/image70.png"/><Relationship Id="rId11" Type="http://schemas.openxmlformats.org/officeDocument/2006/relationships/image" Target="../media/image73.png"/><Relationship Id="rId5" Type="http://schemas.openxmlformats.org/officeDocument/2006/relationships/image" Target="../media/image69.png"/><Relationship Id="rId10" Type="http://schemas.openxmlformats.org/officeDocument/2006/relationships/image" Target="../media/image72.png"/><Relationship Id="rId4" Type="http://schemas.openxmlformats.org/officeDocument/2006/relationships/image" Target="../media/image68.png"/><Relationship Id="rId9" Type="http://schemas.openxmlformats.org/officeDocument/2006/relationships/image" Target="../media/image71.png"/><Relationship Id="rId14" Type="http://schemas.openxmlformats.org/officeDocument/2006/relationships/image" Target="../media/image76.png"/></Relationships>
</file>

<file path=ppt/slides/_rels/slide3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8.xml"/><Relationship Id="rId1" Type="http://schemas.openxmlformats.org/officeDocument/2006/relationships/slideLayout" Target="../slideLayouts/slideLayout12.xml"/><Relationship Id="rId4" Type="http://schemas.openxmlformats.org/officeDocument/2006/relationships/image" Target="../media/image78.png"/></Relationships>
</file>

<file path=ppt/slides/_rels/slide3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39.xml"/><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40.xml"/><Relationship Id="rId1" Type="http://schemas.openxmlformats.org/officeDocument/2006/relationships/slideLayout" Target="../slideLayouts/slideLayout17.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_rels/slide41.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41.xml"/><Relationship Id="rId1" Type="http://schemas.openxmlformats.org/officeDocument/2006/relationships/slideLayout" Target="../slideLayouts/slideLayout17.xml"/><Relationship Id="rId4" Type="http://schemas.openxmlformats.org/officeDocument/2006/relationships/image" Target="../media/image85.png"/></Relationships>
</file>

<file path=ppt/slides/_rels/slide42.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42.xml"/><Relationship Id="rId1" Type="http://schemas.openxmlformats.org/officeDocument/2006/relationships/slideLayout" Target="../slideLayouts/slideLayout6.xml"/><Relationship Id="rId4" Type="http://schemas.openxmlformats.org/officeDocument/2006/relationships/image" Target="../media/image87.png"/></Relationships>
</file>

<file path=ppt/slides/_rels/slide43.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image" Target="../media/image88.png"/><Relationship Id="rId7" Type="http://schemas.openxmlformats.org/officeDocument/2006/relationships/image" Target="../media/image92.png"/><Relationship Id="rId12" Type="http://schemas.openxmlformats.org/officeDocument/2006/relationships/image" Target="../media/image97.png"/><Relationship Id="rId2" Type="http://schemas.openxmlformats.org/officeDocument/2006/relationships/notesSlide" Target="../notesSlides/notesSlide43.xml"/><Relationship Id="rId1" Type="http://schemas.openxmlformats.org/officeDocument/2006/relationships/slideLayout" Target="../slideLayouts/slideLayout5.xml"/><Relationship Id="rId6" Type="http://schemas.openxmlformats.org/officeDocument/2006/relationships/image" Target="../media/image91.png"/><Relationship Id="rId11" Type="http://schemas.openxmlformats.org/officeDocument/2006/relationships/image" Target="../media/image96.png"/><Relationship Id="rId5" Type="http://schemas.openxmlformats.org/officeDocument/2006/relationships/image" Target="../media/image90.png"/><Relationship Id="rId10" Type="http://schemas.openxmlformats.org/officeDocument/2006/relationships/image" Target="../media/image95.png"/><Relationship Id="rId4" Type="http://schemas.openxmlformats.org/officeDocument/2006/relationships/image" Target="../media/image89.png"/><Relationship Id="rId9" Type="http://schemas.openxmlformats.org/officeDocument/2006/relationships/image" Target="../media/image94.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45.xml"/><Relationship Id="rId1" Type="http://schemas.openxmlformats.org/officeDocument/2006/relationships/slideLayout" Target="../slideLayouts/slideLayout12.xml"/><Relationship Id="rId4" Type="http://schemas.openxmlformats.org/officeDocument/2006/relationships/image" Target="../media/image99.png"/></Relationships>
</file>

<file path=ppt/slides/_rels/slide46.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46.xml"/><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48.xml"/><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8" Type="http://schemas.openxmlformats.org/officeDocument/2006/relationships/image" Target="../media/image107.png"/><Relationship Id="rId3" Type="http://schemas.openxmlformats.org/officeDocument/2006/relationships/image" Target="../media/image102.png"/><Relationship Id="rId7" Type="http://schemas.openxmlformats.org/officeDocument/2006/relationships/image" Target="../media/image106.png"/><Relationship Id="rId2" Type="http://schemas.openxmlformats.org/officeDocument/2006/relationships/notesSlide" Target="../notesSlides/notesSlide49.xml"/><Relationship Id="rId1" Type="http://schemas.openxmlformats.org/officeDocument/2006/relationships/slideLayout" Target="../slideLayouts/slideLayout9.xml"/><Relationship Id="rId6" Type="http://schemas.openxmlformats.org/officeDocument/2006/relationships/image" Target="../media/image105.png"/><Relationship Id="rId5" Type="http://schemas.openxmlformats.org/officeDocument/2006/relationships/image" Target="../media/image104.png"/><Relationship Id="rId4" Type="http://schemas.openxmlformats.org/officeDocument/2006/relationships/image" Target="../media/image103.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8" Type="http://schemas.openxmlformats.org/officeDocument/2006/relationships/image" Target="../media/image107.png"/><Relationship Id="rId3" Type="http://schemas.openxmlformats.org/officeDocument/2006/relationships/image" Target="../media/image102.png"/><Relationship Id="rId7" Type="http://schemas.openxmlformats.org/officeDocument/2006/relationships/image" Target="../media/image106.png"/><Relationship Id="rId2" Type="http://schemas.openxmlformats.org/officeDocument/2006/relationships/notesSlide" Target="../notesSlides/notesSlide50.xml"/><Relationship Id="rId1" Type="http://schemas.openxmlformats.org/officeDocument/2006/relationships/slideLayout" Target="../slideLayouts/slideLayout9.xml"/><Relationship Id="rId6" Type="http://schemas.openxmlformats.org/officeDocument/2006/relationships/image" Target="../media/image105.png"/><Relationship Id="rId11" Type="http://schemas.openxmlformats.org/officeDocument/2006/relationships/image" Target="../media/image110.png"/><Relationship Id="rId5" Type="http://schemas.openxmlformats.org/officeDocument/2006/relationships/image" Target="../media/image104.png"/><Relationship Id="rId10" Type="http://schemas.openxmlformats.org/officeDocument/2006/relationships/image" Target="../media/image109.png"/><Relationship Id="rId4" Type="http://schemas.openxmlformats.org/officeDocument/2006/relationships/image" Target="../media/image103.png"/><Relationship Id="rId9" Type="http://schemas.openxmlformats.org/officeDocument/2006/relationships/image" Target="../media/image108.png"/></Relationships>
</file>

<file path=ppt/slides/_rels/slide51.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51.xml"/><Relationship Id="rId1" Type="http://schemas.openxmlformats.org/officeDocument/2006/relationships/slideLayout" Target="../slideLayouts/slideLayout12.xml"/><Relationship Id="rId4" Type="http://schemas.openxmlformats.org/officeDocument/2006/relationships/image" Target="../media/image112.png"/></Relationships>
</file>

<file path=ppt/slides/_rels/slide52.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52.xml"/><Relationship Id="rId1" Type="http://schemas.openxmlformats.org/officeDocument/2006/relationships/slideLayout" Target="../slideLayouts/slideLayout17.xml"/></Relationships>
</file>

<file path=ppt/slides/_rels/slide53.xml.rels><?xml version="1.0" encoding="UTF-8" standalone="yes"?>
<Relationships xmlns="http://schemas.openxmlformats.org/package/2006/relationships"><Relationship Id="rId3" Type="http://schemas.openxmlformats.org/officeDocument/2006/relationships/image" Target="../media/image113.png"/><Relationship Id="rId7" Type="http://schemas.openxmlformats.org/officeDocument/2006/relationships/image" Target="../media/image117.png"/><Relationship Id="rId2" Type="http://schemas.openxmlformats.org/officeDocument/2006/relationships/notesSlide" Target="../notesSlides/notesSlide53.xml"/><Relationship Id="rId1" Type="http://schemas.openxmlformats.org/officeDocument/2006/relationships/slideLayout" Target="../slideLayouts/slideLayout17.xml"/><Relationship Id="rId6" Type="http://schemas.openxmlformats.org/officeDocument/2006/relationships/image" Target="../media/image116.png"/><Relationship Id="rId5" Type="http://schemas.openxmlformats.org/officeDocument/2006/relationships/image" Target="../media/image115.png"/><Relationship Id="rId4" Type="http://schemas.openxmlformats.org/officeDocument/2006/relationships/image" Target="../media/image114.png"/></Relationships>
</file>

<file path=ppt/slides/_rels/slide54.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54.xml"/><Relationship Id="rId1" Type="http://schemas.openxmlformats.org/officeDocument/2006/relationships/slideLayout" Target="../slideLayouts/slideLayout6.xml"/><Relationship Id="rId4" Type="http://schemas.openxmlformats.org/officeDocument/2006/relationships/image" Target="../media/image119.png"/></Relationships>
</file>

<file path=ppt/slides/_rels/slide55.xml.rels><?xml version="1.0" encoding="UTF-8" standalone="yes"?>
<Relationships xmlns="http://schemas.openxmlformats.org/package/2006/relationships"><Relationship Id="rId8" Type="http://schemas.openxmlformats.org/officeDocument/2006/relationships/image" Target="../media/image125.png"/><Relationship Id="rId3" Type="http://schemas.openxmlformats.org/officeDocument/2006/relationships/image" Target="../media/image120.png"/><Relationship Id="rId7" Type="http://schemas.openxmlformats.org/officeDocument/2006/relationships/image" Target="../media/image124.png"/><Relationship Id="rId2" Type="http://schemas.openxmlformats.org/officeDocument/2006/relationships/notesSlide" Target="../notesSlides/notesSlide55.xml"/><Relationship Id="rId1" Type="http://schemas.openxmlformats.org/officeDocument/2006/relationships/slideLayout" Target="../slideLayouts/slideLayout5.xml"/><Relationship Id="rId6" Type="http://schemas.openxmlformats.org/officeDocument/2006/relationships/image" Target="../media/image123.png"/><Relationship Id="rId5" Type="http://schemas.openxmlformats.org/officeDocument/2006/relationships/image" Target="../media/image122.png"/><Relationship Id="rId4" Type="http://schemas.openxmlformats.org/officeDocument/2006/relationships/image" Target="../media/image121.png"/><Relationship Id="rId9" Type="http://schemas.openxmlformats.org/officeDocument/2006/relationships/image" Target="../media/image126.png"/></Relationships>
</file>

<file path=ppt/slides/_rels/slide56.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56.xml"/><Relationship Id="rId1" Type="http://schemas.openxmlformats.org/officeDocument/2006/relationships/slideLayout" Target="../slideLayouts/slideLayout12.xml"/><Relationship Id="rId4" Type="http://schemas.openxmlformats.org/officeDocument/2006/relationships/image" Target="../media/image128.png"/></Relationships>
</file>

<file path=ppt/slides/_rels/slide57.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57.xml"/><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01C44412-AA84-403C-A202-EAB7F3C81B03}"/>
              </a:ext>
            </a:extLst>
          </p:cNvPr>
          <p:cNvSpPr>
            <a:spLocks noGrp="1"/>
          </p:cNvSpPr>
          <p:nvPr>
            <p:ph type="title"/>
          </p:nvPr>
        </p:nvSpPr>
        <p:spPr>
          <a:xfrm>
            <a:off x="825673" y="1327759"/>
            <a:ext cx="6449185" cy="1929505"/>
          </a:xfrm>
        </p:spPr>
        <p:txBody>
          <a:bodyPr rtlCol="0"/>
          <a:lstStyle>
            <a:defPPr>
              <a:defRPr lang="it-IT"/>
            </a:defPPr>
          </a:lstStyle>
          <a:p>
            <a:pPr rtl="0"/>
            <a:r>
              <a:rPr lang="it-IT" sz="4300" dirty="0"/>
              <a:t>Analisi e Rilevamento degli</a:t>
            </a:r>
            <a:br>
              <a:rPr lang="it-IT" sz="4300" dirty="0"/>
            </a:br>
            <a:r>
              <a:rPr lang="it-IT" sz="4300" dirty="0"/>
              <a:t>URL di Phishing</a:t>
            </a:r>
          </a:p>
        </p:txBody>
      </p:sp>
      <p:sp>
        <p:nvSpPr>
          <p:cNvPr id="13" name="Segnaposto testo 12">
            <a:extLst>
              <a:ext uri="{FF2B5EF4-FFF2-40B4-BE49-F238E27FC236}">
                <a16:creationId xmlns:a16="http://schemas.microsoft.com/office/drawing/2014/main" id="{88D1462E-973D-4427-A664-EF751DF59796}"/>
              </a:ext>
            </a:extLst>
          </p:cNvPr>
          <p:cNvSpPr>
            <a:spLocks noGrp="1"/>
          </p:cNvSpPr>
          <p:nvPr>
            <p:ph type="body" sz="quarter" idx="12"/>
          </p:nvPr>
        </p:nvSpPr>
        <p:spPr>
          <a:xfrm>
            <a:off x="838934" y="3257264"/>
            <a:ext cx="4989628" cy="816022"/>
          </a:xfrm>
        </p:spPr>
        <p:txBody>
          <a:bodyPr rtlCol="0">
            <a:normAutofit/>
          </a:bodyPr>
          <a:lstStyle>
            <a:defPPr>
              <a:defRPr lang="it-IT"/>
            </a:defPPr>
          </a:lstStyle>
          <a:p>
            <a:pPr rtl="0"/>
            <a:r>
              <a:rPr lang="en-US" dirty="0"/>
              <a:t>S</a:t>
            </a:r>
            <a:r>
              <a:rPr lang="it-IT" dirty="0" err="1"/>
              <a:t>imone</a:t>
            </a:r>
            <a:r>
              <a:rPr lang="it-IT" dirty="0"/>
              <a:t> D’Assisi</a:t>
            </a:r>
          </a:p>
        </p:txBody>
      </p:sp>
    </p:spTree>
    <p:extLst>
      <p:ext uri="{BB962C8B-B14F-4D97-AF65-F5344CB8AC3E}">
        <p14:creationId xmlns:p14="http://schemas.microsoft.com/office/powerpoint/2010/main" val="40414330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FC527B-DFEA-3416-91E5-EE9E4B1EA463}"/>
            </a:ext>
          </a:extLst>
        </p:cNvPr>
        <p:cNvGrpSpPr/>
        <p:nvPr/>
      </p:nvGrpSpPr>
      <p:grpSpPr>
        <a:xfrm>
          <a:off x="0" y="0"/>
          <a:ext cx="0" cy="0"/>
          <a:chOff x="0" y="0"/>
          <a:chExt cx="0" cy="0"/>
        </a:xfrm>
      </p:grpSpPr>
      <p:sp>
        <p:nvSpPr>
          <p:cNvPr id="46" name="Titolo 45">
            <a:extLst>
              <a:ext uri="{FF2B5EF4-FFF2-40B4-BE49-F238E27FC236}">
                <a16:creationId xmlns:a16="http://schemas.microsoft.com/office/drawing/2014/main" id="{6CCA0716-F79B-8A64-72C4-0CBD06B68B04}"/>
              </a:ext>
            </a:extLst>
          </p:cNvPr>
          <p:cNvSpPr>
            <a:spLocks noGrp="1"/>
          </p:cNvSpPr>
          <p:nvPr>
            <p:ph type="title"/>
          </p:nvPr>
        </p:nvSpPr>
        <p:spPr>
          <a:xfrm>
            <a:off x="4187068" y="695093"/>
            <a:ext cx="6188831" cy="667498"/>
          </a:xfrm>
        </p:spPr>
        <p:txBody>
          <a:bodyPr rtlCol="0"/>
          <a:lstStyle>
            <a:defPPr>
              <a:defRPr lang="it-IT"/>
            </a:defPPr>
          </a:lstStyle>
          <a:p>
            <a:pPr rtl="0"/>
            <a:r>
              <a:rPr lang="en-US" dirty="0"/>
              <a:t>FILTRAGGIO DEL DATASET</a:t>
            </a:r>
            <a:endParaRPr lang="it-IT" dirty="0"/>
          </a:p>
        </p:txBody>
      </p:sp>
      <p:sp>
        <p:nvSpPr>
          <p:cNvPr id="41" name="Segnaposto testo 40">
            <a:extLst>
              <a:ext uri="{FF2B5EF4-FFF2-40B4-BE49-F238E27FC236}">
                <a16:creationId xmlns:a16="http://schemas.microsoft.com/office/drawing/2014/main" id="{340BE4E3-6311-6186-1379-229740F443F5}"/>
              </a:ext>
            </a:extLst>
          </p:cNvPr>
          <p:cNvSpPr>
            <a:spLocks noGrp="1"/>
          </p:cNvSpPr>
          <p:nvPr>
            <p:ph type="body" sz="quarter" idx="22"/>
          </p:nvPr>
        </p:nvSpPr>
        <p:spPr>
          <a:xfrm>
            <a:off x="4199595" y="1348466"/>
            <a:ext cx="4004605" cy="365125"/>
          </a:xfrm>
        </p:spPr>
        <p:txBody>
          <a:bodyPr rtlCol="0"/>
          <a:lstStyle>
            <a:defPPr>
              <a:defRPr lang="it-IT"/>
            </a:defPPr>
          </a:lstStyle>
          <a:p>
            <a:pPr rtl="0"/>
            <a:r>
              <a:rPr lang="it-IT" dirty="0"/>
              <a:t>Analisi delle correlazioni</a:t>
            </a:r>
          </a:p>
        </p:txBody>
      </p:sp>
      <p:sp>
        <p:nvSpPr>
          <p:cNvPr id="42" name="Segnaposto testo 41">
            <a:extLst>
              <a:ext uri="{FF2B5EF4-FFF2-40B4-BE49-F238E27FC236}">
                <a16:creationId xmlns:a16="http://schemas.microsoft.com/office/drawing/2014/main" id="{5D1F4CE6-9DFD-4570-F6A1-C47A24EB3E4B}"/>
              </a:ext>
            </a:extLst>
          </p:cNvPr>
          <p:cNvSpPr>
            <a:spLocks noGrp="1"/>
          </p:cNvSpPr>
          <p:nvPr>
            <p:ph type="body" sz="quarter" idx="15"/>
          </p:nvPr>
        </p:nvSpPr>
        <p:spPr>
          <a:xfrm>
            <a:off x="4187068" y="1720530"/>
            <a:ext cx="7509631" cy="1600893"/>
          </a:xfrm>
        </p:spPr>
        <p:txBody>
          <a:bodyPr rtlCol="0"/>
          <a:lstStyle>
            <a:defPPr>
              <a:defRPr lang="it-IT"/>
            </a:defPPr>
          </a:lstStyle>
          <a:p>
            <a:pPr rtl="0"/>
            <a:r>
              <a:rPr lang="it-IT" dirty="0"/>
              <a:t>La correlazione è una misura statistica che descrive la relazione tra due variabili, indicando quanto e in che modo due variabili tendono a variare insieme. Il calcolo della correlazione tra tutte le variabili numeriche e quella target ci permette di comprendere quali siano le feature maggiormente correlate a tale variabile e, di conseguenza, selezionare unicamente quelle più rilevanti.</a:t>
            </a:r>
          </a:p>
        </p:txBody>
      </p:sp>
      <p:sp>
        <p:nvSpPr>
          <p:cNvPr id="45" name="Segnaposto testo 44">
            <a:extLst>
              <a:ext uri="{FF2B5EF4-FFF2-40B4-BE49-F238E27FC236}">
                <a16:creationId xmlns:a16="http://schemas.microsoft.com/office/drawing/2014/main" id="{7F4D78EE-D7E0-3BBD-8CF5-65DB9120A5B0}"/>
              </a:ext>
            </a:extLst>
          </p:cNvPr>
          <p:cNvSpPr>
            <a:spLocks noGrp="1"/>
          </p:cNvSpPr>
          <p:nvPr>
            <p:ph type="body" sz="quarter" idx="24"/>
          </p:nvPr>
        </p:nvSpPr>
        <p:spPr>
          <a:xfrm>
            <a:off x="4187069" y="3562270"/>
            <a:ext cx="5566531" cy="365125"/>
          </a:xfrm>
        </p:spPr>
        <p:txBody>
          <a:bodyPr rtlCol="0"/>
          <a:lstStyle>
            <a:defPPr>
              <a:defRPr lang="it-IT"/>
            </a:defPPr>
          </a:lstStyle>
          <a:p>
            <a:pPr rtl="0"/>
            <a:r>
              <a:rPr lang="it-IT" dirty="0"/>
              <a:t>Label </a:t>
            </a:r>
            <a:r>
              <a:rPr lang="it-IT" dirty="0" err="1"/>
              <a:t>Encoding</a:t>
            </a:r>
            <a:r>
              <a:rPr lang="it-IT" dirty="0"/>
              <a:t> delle Variabili Categoriche</a:t>
            </a:r>
          </a:p>
        </p:txBody>
      </p:sp>
      <p:sp>
        <p:nvSpPr>
          <p:cNvPr id="71" name="Segnaposto testo 70">
            <a:extLst>
              <a:ext uri="{FF2B5EF4-FFF2-40B4-BE49-F238E27FC236}">
                <a16:creationId xmlns:a16="http://schemas.microsoft.com/office/drawing/2014/main" id="{876D18CC-F5D9-C87A-60DC-941391A939A1}"/>
              </a:ext>
            </a:extLst>
          </p:cNvPr>
          <p:cNvSpPr>
            <a:spLocks noGrp="1"/>
          </p:cNvSpPr>
          <p:nvPr>
            <p:ph type="body" sz="quarter" idx="19"/>
          </p:nvPr>
        </p:nvSpPr>
        <p:spPr>
          <a:xfrm>
            <a:off x="4187069" y="3874951"/>
            <a:ext cx="7509629" cy="1827349"/>
          </a:xfrm>
        </p:spPr>
        <p:txBody>
          <a:bodyPr rtlCol="0"/>
          <a:lstStyle>
            <a:defPPr>
              <a:defRPr lang="it-IT"/>
            </a:defPPr>
          </a:lstStyle>
          <a:p>
            <a:pPr rtl="0"/>
            <a:r>
              <a:rPr lang="it-IT" dirty="0"/>
              <a:t> Prima di procedere al calcolo del coefficiente di correlazione, è necessaria una fase preliminare, che riguarda la trasformazione delle variabili categoriche in numeriche. Le categorie</a:t>
            </a:r>
          </a:p>
          <a:p>
            <a:pPr rtl="0"/>
            <a:r>
              <a:rPr lang="it-IT" dirty="0"/>
              <a:t>interessate sono due: Domain, che indica il dominio dell’URL (come ad esempio .</a:t>
            </a:r>
            <a:r>
              <a:rPr lang="it-IT" dirty="0" err="1"/>
              <a:t>com</a:t>
            </a:r>
            <a:r>
              <a:rPr lang="it-IT" dirty="0"/>
              <a:t>, .</a:t>
            </a:r>
            <a:r>
              <a:rPr lang="it-IT" dirty="0" err="1"/>
              <a:t>it</a:t>
            </a:r>
            <a:r>
              <a:rPr lang="it-IT" dirty="0"/>
              <a:t>,</a:t>
            </a:r>
          </a:p>
          <a:p>
            <a:pPr rtl="0"/>
            <a:r>
              <a:rPr lang="it-IT" dirty="0"/>
              <a:t>etc.), e Title, che indica il titolo della pagina a cui conduce l’URL. Le variabili sono state</a:t>
            </a:r>
          </a:p>
          <a:p>
            <a:pPr rtl="0"/>
            <a:r>
              <a:rPr lang="it-IT" dirty="0"/>
              <a:t>prima trasformate in fattori e successivamente convertite in valore numerico.</a:t>
            </a:r>
          </a:p>
        </p:txBody>
      </p:sp>
    </p:spTree>
    <p:extLst>
      <p:ext uri="{BB962C8B-B14F-4D97-AF65-F5344CB8AC3E}">
        <p14:creationId xmlns:p14="http://schemas.microsoft.com/office/powerpoint/2010/main" val="32112879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943ACB-1A6B-C01E-158D-9A8ADE8DD644}"/>
            </a:ext>
          </a:extLst>
        </p:cNvPr>
        <p:cNvGrpSpPr/>
        <p:nvPr/>
      </p:nvGrpSpPr>
      <p:grpSpPr>
        <a:xfrm>
          <a:off x="0" y="0"/>
          <a:ext cx="0" cy="0"/>
          <a:chOff x="0" y="0"/>
          <a:chExt cx="0" cy="0"/>
        </a:xfrm>
      </p:grpSpPr>
      <p:pic>
        <p:nvPicPr>
          <p:cNvPr id="3" name="Immagine 2" descr="Immagine che contiene testo, schermata, menu, Carattere&#10;&#10;Il contenuto generato dall'IA potrebbe non essere corretto.">
            <a:extLst>
              <a:ext uri="{FF2B5EF4-FFF2-40B4-BE49-F238E27FC236}">
                <a16:creationId xmlns:a16="http://schemas.microsoft.com/office/drawing/2014/main" id="{E8930E88-5DED-B0D6-033B-19D246D4F9EF}"/>
              </a:ext>
            </a:extLst>
          </p:cNvPr>
          <p:cNvPicPr>
            <a:picLocks noChangeAspect="1"/>
          </p:cNvPicPr>
          <p:nvPr/>
        </p:nvPicPr>
        <p:blipFill>
          <a:blip r:embed="rId3"/>
          <a:stretch>
            <a:fillRect/>
          </a:stretch>
        </p:blipFill>
        <p:spPr>
          <a:xfrm>
            <a:off x="1419648" y="245506"/>
            <a:ext cx="2999952" cy="6366987"/>
          </a:xfrm>
          <a:prstGeom prst="rect">
            <a:avLst/>
          </a:prstGeom>
        </p:spPr>
        <p:style>
          <a:lnRef idx="0">
            <a:schemeClr val="dk1"/>
          </a:lnRef>
          <a:fillRef idx="3">
            <a:schemeClr val="dk1"/>
          </a:fillRef>
          <a:effectRef idx="3">
            <a:schemeClr val="dk1"/>
          </a:effectRef>
          <a:fontRef idx="minor">
            <a:schemeClr val="lt1"/>
          </a:fontRef>
        </p:style>
      </p:pic>
      <p:sp>
        <p:nvSpPr>
          <p:cNvPr id="4" name="Segnaposto testo 44">
            <a:extLst>
              <a:ext uri="{FF2B5EF4-FFF2-40B4-BE49-F238E27FC236}">
                <a16:creationId xmlns:a16="http://schemas.microsoft.com/office/drawing/2014/main" id="{E56B66E7-0FBF-CBD6-A1EB-6402332FB927}"/>
              </a:ext>
            </a:extLst>
          </p:cNvPr>
          <p:cNvSpPr txBox="1">
            <a:spLocks/>
          </p:cNvSpPr>
          <p:nvPr/>
        </p:nvSpPr>
        <p:spPr>
          <a:xfrm>
            <a:off x="4695066" y="2262095"/>
            <a:ext cx="6988933" cy="760506"/>
          </a:xfrm>
          <a:prstGeom prst="rect">
            <a:avLst/>
          </a:prstGeom>
        </p:spPr>
        <p:txBody>
          <a:bodyPr rtlCol="0"/>
          <a:lstStyle>
            <a:defPPr>
              <a:defRPr lang="it-IT"/>
            </a:defPPr>
            <a:lvl1pPr marL="0" indent="0" algn="l" defTabSz="914400" rtl="0" eaLnBrk="1" latinLnBrk="0" hangingPunct="1">
              <a:lnSpc>
                <a:spcPct val="90000"/>
              </a:lnSpc>
              <a:spcBef>
                <a:spcPts val="1000"/>
              </a:spcBef>
              <a:buFont typeface="Arial" panose="020B0604020202020204" pitchFamily="34" charset="0"/>
              <a:buNone/>
              <a:defRPr lang="it-IT" sz="1600" b="1" kern="1200" cap="none" spc="200" baseline="0">
                <a:solidFill>
                  <a:schemeClr val="accent6"/>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r>
              <a:rPr lang="it-IT" dirty="0"/>
              <a:t>1. </a:t>
            </a:r>
            <a:r>
              <a:rPr lang="it-IT" dirty="0" err="1"/>
              <a:t>URLSimilarityIndex</a:t>
            </a:r>
            <a:r>
              <a:rPr lang="it-IT" dirty="0"/>
              <a:t>: </a:t>
            </a:r>
            <a:r>
              <a:rPr lang="it-IT" sz="1400" b="0" spc="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 la correlazione più alta, il che suggerisce che l’indice di similarità con URL noti è fortemente legato alla variabile target e potrebbe essere cruciale per determinare se un URL è sicuro o sospetto.</a:t>
            </a:r>
          </a:p>
          <a:p>
            <a:endParaRPr lang="it-IT" sz="1400" b="0" spc="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endParaRPr>
          </a:p>
          <a:p>
            <a:endParaRPr lang="it-IT" dirty="0"/>
          </a:p>
        </p:txBody>
      </p:sp>
      <p:sp>
        <p:nvSpPr>
          <p:cNvPr id="5" name="Segnaposto testo 44">
            <a:extLst>
              <a:ext uri="{FF2B5EF4-FFF2-40B4-BE49-F238E27FC236}">
                <a16:creationId xmlns:a16="http://schemas.microsoft.com/office/drawing/2014/main" id="{E24458A7-8C60-CDE6-B3C3-F9991CD8C18C}"/>
              </a:ext>
            </a:extLst>
          </p:cNvPr>
          <p:cNvSpPr txBox="1">
            <a:spLocks/>
          </p:cNvSpPr>
          <p:nvPr/>
        </p:nvSpPr>
        <p:spPr>
          <a:xfrm>
            <a:off x="4695065" y="3022601"/>
            <a:ext cx="6988933" cy="760506"/>
          </a:xfrm>
          <a:prstGeom prst="rect">
            <a:avLst/>
          </a:prstGeom>
        </p:spPr>
        <p:txBody>
          <a:bodyPr rtlCol="0"/>
          <a:lstStyle>
            <a:defPPr>
              <a:defRPr lang="it-IT"/>
            </a:defPPr>
            <a:lvl1pPr marL="0" indent="0" algn="l" defTabSz="914400" rtl="0" eaLnBrk="1" latinLnBrk="0" hangingPunct="1">
              <a:lnSpc>
                <a:spcPct val="90000"/>
              </a:lnSpc>
              <a:spcBef>
                <a:spcPts val="1000"/>
              </a:spcBef>
              <a:buFont typeface="Arial" panose="020B0604020202020204" pitchFamily="34" charset="0"/>
              <a:buNone/>
              <a:defRPr lang="it-IT" sz="1600" b="1" kern="1200" cap="none" spc="200" baseline="0">
                <a:solidFill>
                  <a:schemeClr val="accent6"/>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r>
              <a:rPr lang="it-IT" dirty="0"/>
              <a:t>2. </a:t>
            </a:r>
            <a:r>
              <a:rPr lang="it-IT" dirty="0" err="1"/>
              <a:t>HasSocialNet</a:t>
            </a:r>
            <a:r>
              <a:rPr lang="it-IT" dirty="0"/>
              <a:t>: </a:t>
            </a:r>
            <a:r>
              <a:rPr lang="it-IT" sz="1400" b="0" spc="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 un’altra correlazione molto alta. Questo indica che la presenza di riferimenti ai social network in un URL potrebbe essere fortemente correlata con la classificazione del sito come phishing o legittimo.</a:t>
            </a:r>
          </a:p>
          <a:p>
            <a:endParaRPr lang="it-IT" dirty="0"/>
          </a:p>
        </p:txBody>
      </p:sp>
      <p:sp>
        <p:nvSpPr>
          <p:cNvPr id="6" name="Segnaposto testo 44">
            <a:extLst>
              <a:ext uri="{FF2B5EF4-FFF2-40B4-BE49-F238E27FC236}">
                <a16:creationId xmlns:a16="http://schemas.microsoft.com/office/drawing/2014/main" id="{5AA30BE0-D778-9782-037E-7326F8335D50}"/>
              </a:ext>
            </a:extLst>
          </p:cNvPr>
          <p:cNvSpPr txBox="1">
            <a:spLocks/>
          </p:cNvSpPr>
          <p:nvPr/>
        </p:nvSpPr>
        <p:spPr>
          <a:xfrm>
            <a:off x="4695065" y="3785346"/>
            <a:ext cx="6988933" cy="760506"/>
          </a:xfrm>
          <a:prstGeom prst="rect">
            <a:avLst/>
          </a:prstGeom>
        </p:spPr>
        <p:txBody>
          <a:bodyPr rtlCol="0"/>
          <a:lstStyle>
            <a:defPPr>
              <a:defRPr lang="it-IT"/>
            </a:defPPr>
            <a:lvl1pPr marL="0" indent="0" algn="l" defTabSz="914400" rtl="0" eaLnBrk="1" latinLnBrk="0" hangingPunct="1">
              <a:lnSpc>
                <a:spcPct val="90000"/>
              </a:lnSpc>
              <a:spcBef>
                <a:spcPts val="1000"/>
              </a:spcBef>
              <a:buFont typeface="Arial" panose="020B0604020202020204" pitchFamily="34" charset="0"/>
              <a:buNone/>
              <a:defRPr lang="it-IT" sz="1600" b="1" kern="1200" cap="none" spc="200" baseline="0">
                <a:solidFill>
                  <a:schemeClr val="accent6"/>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r>
              <a:rPr lang="it-IT" dirty="0"/>
              <a:t>3. </a:t>
            </a:r>
            <a:r>
              <a:rPr lang="it-IT" dirty="0" err="1"/>
              <a:t>HasCopyrightInfo</a:t>
            </a:r>
            <a:r>
              <a:rPr lang="it-IT" dirty="0"/>
              <a:t>: </a:t>
            </a:r>
            <a:r>
              <a:rPr lang="it-IT" sz="1400" b="0" spc="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 la presenza di informazioni sul copyright potrebbe essere un buon indicatore per distinguere tra siti legittimi e siti phishing, dato che i siti di phishing spesso mancano di questi dettagli.</a:t>
            </a:r>
          </a:p>
          <a:p>
            <a:endParaRPr lang="it-IT" dirty="0"/>
          </a:p>
        </p:txBody>
      </p:sp>
      <p:sp>
        <p:nvSpPr>
          <p:cNvPr id="7" name="Segnaposto testo 44">
            <a:extLst>
              <a:ext uri="{FF2B5EF4-FFF2-40B4-BE49-F238E27FC236}">
                <a16:creationId xmlns:a16="http://schemas.microsoft.com/office/drawing/2014/main" id="{435582FB-7407-315B-A166-08C476A7B3B6}"/>
              </a:ext>
            </a:extLst>
          </p:cNvPr>
          <p:cNvSpPr txBox="1">
            <a:spLocks/>
          </p:cNvSpPr>
          <p:nvPr/>
        </p:nvSpPr>
        <p:spPr>
          <a:xfrm>
            <a:off x="4695064" y="4543613"/>
            <a:ext cx="6988933" cy="760506"/>
          </a:xfrm>
          <a:prstGeom prst="rect">
            <a:avLst/>
          </a:prstGeom>
        </p:spPr>
        <p:txBody>
          <a:bodyPr rtlCol="0"/>
          <a:lstStyle>
            <a:defPPr>
              <a:defRPr lang="it-IT"/>
            </a:defPPr>
            <a:lvl1pPr marL="0" indent="0" algn="l" defTabSz="914400" rtl="0" eaLnBrk="1" latinLnBrk="0" hangingPunct="1">
              <a:lnSpc>
                <a:spcPct val="90000"/>
              </a:lnSpc>
              <a:spcBef>
                <a:spcPts val="1000"/>
              </a:spcBef>
              <a:buFont typeface="Arial" panose="020B0604020202020204" pitchFamily="34" charset="0"/>
              <a:buNone/>
              <a:defRPr lang="it-IT" sz="1600" b="1" kern="1200" cap="none" spc="200" baseline="0">
                <a:solidFill>
                  <a:schemeClr val="accent6"/>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r>
              <a:rPr lang="it-IT" dirty="0"/>
              <a:t>4. </a:t>
            </a:r>
            <a:r>
              <a:rPr lang="it-IT" dirty="0" err="1"/>
              <a:t>HasDescription</a:t>
            </a:r>
            <a:r>
              <a:rPr lang="it-IT" dirty="0"/>
              <a:t>: </a:t>
            </a:r>
            <a:r>
              <a:rPr lang="it-IT" sz="1400" b="0" spc="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 la presenza di una descrizione potrebbe essere un buon indicatore, poiché i siti legittimi tendono a fornire una descrizione chiara delle loro pagine a differenza dei siti di phishing.</a:t>
            </a:r>
            <a:endParaRPr lang="it-IT" dirty="0"/>
          </a:p>
        </p:txBody>
      </p:sp>
      <p:sp>
        <p:nvSpPr>
          <p:cNvPr id="8" name="Segnaposto testo 44">
            <a:extLst>
              <a:ext uri="{FF2B5EF4-FFF2-40B4-BE49-F238E27FC236}">
                <a16:creationId xmlns:a16="http://schemas.microsoft.com/office/drawing/2014/main" id="{F538AF84-A9CF-95F2-EF61-BC7D6203B269}"/>
              </a:ext>
            </a:extLst>
          </p:cNvPr>
          <p:cNvSpPr txBox="1">
            <a:spLocks/>
          </p:cNvSpPr>
          <p:nvPr/>
        </p:nvSpPr>
        <p:spPr>
          <a:xfrm>
            <a:off x="4695063" y="5308599"/>
            <a:ext cx="6988933" cy="760506"/>
          </a:xfrm>
          <a:prstGeom prst="rect">
            <a:avLst/>
          </a:prstGeom>
        </p:spPr>
        <p:txBody>
          <a:bodyPr rtlCol="0"/>
          <a:lstStyle>
            <a:defPPr>
              <a:defRPr lang="it-IT"/>
            </a:defPPr>
            <a:lvl1pPr marL="0" indent="0" algn="l" defTabSz="914400" rtl="0" eaLnBrk="1" latinLnBrk="0" hangingPunct="1">
              <a:lnSpc>
                <a:spcPct val="90000"/>
              </a:lnSpc>
              <a:spcBef>
                <a:spcPts val="1000"/>
              </a:spcBef>
              <a:buFont typeface="Arial" panose="020B0604020202020204" pitchFamily="34" charset="0"/>
              <a:buNone/>
              <a:defRPr lang="it-IT" sz="1600" b="1" kern="1200" cap="none" spc="200" baseline="0">
                <a:solidFill>
                  <a:schemeClr val="accent6"/>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r>
              <a:rPr lang="it-IT" dirty="0"/>
              <a:t>5. </a:t>
            </a:r>
            <a:r>
              <a:rPr lang="it-IT" dirty="0" err="1"/>
              <a:t>IsHTTPS</a:t>
            </a:r>
            <a:r>
              <a:rPr lang="it-IT" dirty="0"/>
              <a:t>: </a:t>
            </a:r>
            <a:r>
              <a:rPr lang="it-IT" sz="1400" b="0" spc="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la presenza di HTTPS è spesso associata a siti legittimi. La sua correlazione relativamente alta con la variabile target suggerisce che questa caratteristica può essere un buon discriminante.</a:t>
            </a:r>
          </a:p>
          <a:p>
            <a:endParaRPr lang="it-IT" dirty="0"/>
          </a:p>
        </p:txBody>
      </p:sp>
    </p:spTree>
    <p:extLst>
      <p:ext uri="{BB962C8B-B14F-4D97-AF65-F5344CB8AC3E}">
        <p14:creationId xmlns:p14="http://schemas.microsoft.com/office/powerpoint/2010/main" val="17275528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itolo 65">
            <a:extLst>
              <a:ext uri="{FF2B5EF4-FFF2-40B4-BE49-F238E27FC236}">
                <a16:creationId xmlns:a16="http://schemas.microsoft.com/office/drawing/2014/main" id="{2064AD79-FC3F-4ACB-9FCC-5DB4E1A365AA}"/>
              </a:ext>
            </a:extLst>
          </p:cNvPr>
          <p:cNvSpPr>
            <a:spLocks noGrp="1"/>
          </p:cNvSpPr>
          <p:nvPr>
            <p:ph type="title"/>
          </p:nvPr>
        </p:nvSpPr>
        <p:spPr>
          <a:xfrm>
            <a:off x="614107" y="501519"/>
            <a:ext cx="10515600" cy="492025"/>
          </a:xfrm>
        </p:spPr>
        <p:txBody>
          <a:bodyPr rtlCol="0"/>
          <a:lstStyle>
            <a:defPPr>
              <a:defRPr lang="it-IT"/>
            </a:defPPr>
          </a:lstStyle>
          <a:p>
            <a:pPr rtl="0"/>
            <a:r>
              <a:rPr lang="it-IT" noProof="0" dirty="0"/>
              <a:t>ANALISI DEL DATASET</a:t>
            </a:r>
            <a:br>
              <a:rPr lang="it-IT" dirty="0"/>
            </a:br>
            <a:endParaRPr lang="it-IT" dirty="0"/>
          </a:p>
        </p:txBody>
      </p:sp>
      <p:sp>
        <p:nvSpPr>
          <p:cNvPr id="35" name="Rettangolo 34">
            <a:extLst>
              <a:ext uri="{FF2B5EF4-FFF2-40B4-BE49-F238E27FC236}">
                <a16:creationId xmlns:a16="http://schemas.microsoft.com/office/drawing/2014/main" id="{5EB0843F-1E4E-E435-28BB-7CB687F49435}"/>
              </a:ext>
            </a:extLst>
          </p:cNvPr>
          <p:cNvSpPr/>
          <p:nvPr/>
        </p:nvSpPr>
        <p:spPr>
          <a:xfrm>
            <a:off x="1398495" y="1828799"/>
            <a:ext cx="6871447" cy="4182035"/>
          </a:xfrm>
          <a:prstGeom prst="rect">
            <a:avLst/>
          </a:prstGeom>
          <a:solidFill>
            <a:schemeClr val="accent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6" name="Segnaposto testo 40">
            <a:extLst>
              <a:ext uri="{FF2B5EF4-FFF2-40B4-BE49-F238E27FC236}">
                <a16:creationId xmlns:a16="http://schemas.microsoft.com/office/drawing/2014/main" id="{92499C72-9FD5-85EF-FDE4-1D7DBD235431}"/>
              </a:ext>
            </a:extLst>
          </p:cNvPr>
          <p:cNvSpPr txBox="1">
            <a:spLocks/>
          </p:cNvSpPr>
          <p:nvPr/>
        </p:nvSpPr>
        <p:spPr>
          <a:xfrm>
            <a:off x="614107" y="1228609"/>
            <a:ext cx="9072652" cy="365125"/>
          </a:xfrm>
          <a:prstGeom prst="rect">
            <a:avLst/>
          </a:prstGeom>
        </p:spPr>
        <p:txBody>
          <a:bodyPr rtlCol="0" anchor="ctr"/>
          <a:lstStyle>
            <a:defPPr>
              <a:defRPr lang="it-IT"/>
            </a:defPPr>
            <a:lvl1pPr marL="0" indent="0" algn="ctr" defTabSz="914400" rtl="0" eaLnBrk="1" latinLnBrk="0" hangingPunct="1">
              <a:lnSpc>
                <a:spcPct val="100000"/>
              </a:lnSpc>
              <a:spcBef>
                <a:spcPts val="1000"/>
              </a:spcBef>
              <a:buFont typeface="Arial" panose="020B0604020202020204" pitchFamily="34" charset="0"/>
              <a:buNone/>
              <a:defRPr lang="it-IT" sz="1800" b="1" kern="1200" cap="all" spc="200" baseline="0">
                <a:solidFill>
                  <a:schemeClr val="accent1">
                    <a:lumMod val="50000"/>
                    <a:lumOff val="50000"/>
                  </a:schemeClr>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lgn="l"/>
            <a:r>
              <a:rPr lang="it-IT" sz="1600" dirty="0">
                <a:solidFill>
                  <a:schemeClr val="accent6"/>
                </a:solidFill>
              </a:rPr>
              <a:t>Distribuzioni di frequenza</a:t>
            </a:r>
          </a:p>
        </p:txBody>
      </p:sp>
      <p:pic>
        <p:nvPicPr>
          <p:cNvPr id="38" name="Immagine 37" descr="Immagine che contiene testo, schermata, diagramma, Rettangolo&#10;&#10;Il contenuto generato dall'IA potrebbe non essere corretto.">
            <a:extLst>
              <a:ext uri="{FF2B5EF4-FFF2-40B4-BE49-F238E27FC236}">
                <a16:creationId xmlns:a16="http://schemas.microsoft.com/office/drawing/2014/main" id="{0B422C1E-EF86-77CB-B6D7-9D03AF796BB7}"/>
              </a:ext>
            </a:extLst>
          </p:cNvPr>
          <p:cNvPicPr>
            <a:picLocks noChangeAspect="1"/>
          </p:cNvPicPr>
          <p:nvPr/>
        </p:nvPicPr>
        <p:blipFill>
          <a:blip r:embed="rId3"/>
          <a:stretch>
            <a:fillRect/>
          </a:stretch>
        </p:blipFill>
        <p:spPr>
          <a:xfrm>
            <a:off x="6547258" y="1228609"/>
            <a:ext cx="5305840" cy="3274461"/>
          </a:xfrm>
          <a:prstGeom prst="rect">
            <a:avLst/>
          </a:prstGeom>
        </p:spPr>
        <p:style>
          <a:lnRef idx="0">
            <a:schemeClr val="dk1"/>
          </a:lnRef>
          <a:fillRef idx="3">
            <a:schemeClr val="dk1"/>
          </a:fillRef>
          <a:effectRef idx="3">
            <a:schemeClr val="dk1"/>
          </a:effectRef>
          <a:fontRef idx="minor">
            <a:schemeClr val="lt1"/>
          </a:fontRef>
        </p:style>
      </p:pic>
      <p:sp>
        <p:nvSpPr>
          <p:cNvPr id="48" name="Segnaposto testo 41">
            <a:extLst>
              <a:ext uri="{FF2B5EF4-FFF2-40B4-BE49-F238E27FC236}">
                <a16:creationId xmlns:a16="http://schemas.microsoft.com/office/drawing/2014/main" id="{ECAA7099-75F5-7E90-9DEB-FBC4EA8C4238}"/>
              </a:ext>
            </a:extLst>
          </p:cNvPr>
          <p:cNvSpPr>
            <a:spLocks noGrp="1"/>
          </p:cNvSpPr>
          <p:nvPr>
            <p:ph type="body" sz="quarter" idx="15"/>
          </p:nvPr>
        </p:nvSpPr>
        <p:spPr>
          <a:xfrm>
            <a:off x="614107" y="1700920"/>
            <a:ext cx="5880822" cy="1600893"/>
          </a:xfrm>
        </p:spPr>
        <p:txBody>
          <a:bodyPr rtlCol="0"/>
          <a:lstStyle>
            <a:defPPr>
              <a:defRPr lang="it-IT"/>
            </a:defPPr>
          </a:lstStyle>
          <a:p>
            <a:pPr algn="l" rtl="0"/>
            <a:r>
              <a:rPr lang="it-IT" sz="1400" b="0" cap="none" spc="0" dirty="0">
                <a:solidFill>
                  <a:schemeClr val="bg1"/>
                </a:solidFill>
              </a:rPr>
              <a:t>Una distribuzione di frequenza è una tabella dove, in corrispondenza delle modalità, viene riportato il numero di volte che quelle stesse modalità si sono verificate. grazie alle distribuzioni di frequenza, siamo in grado di valutare i valori più comuni, l’eventuale simmetria o asimmetria dei dati e la distribuzione complessiva.</a:t>
            </a:r>
          </a:p>
        </p:txBody>
      </p:sp>
      <p:pic>
        <p:nvPicPr>
          <p:cNvPr id="50" name="Immagine 49" descr="Immagine che contiene testo, schermata, Carattere, linea&#10;&#10;Il contenuto generato dall'IA potrebbe non essere corretto.">
            <a:extLst>
              <a:ext uri="{FF2B5EF4-FFF2-40B4-BE49-F238E27FC236}">
                <a16:creationId xmlns:a16="http://schemas.microsoft.com/office/drawing/2014/main" id="{5F0FB604-4BEC-ECC7-8A89-7E98B1A93E00}"/>
              </a:ext>
            </a:extLst>
          </p:cNvPr>
          <p:cNvPicPr>
            <a:picLocks noChangeAspect="1"/>
          </p:cNvPicPr>
          <p:nvPr/>
        </p:nvPicPr>
        <p:blipFill>
          <a:blip r:embed="rId4"/>
          <a:stretch>
            <a:fillRect/>
          </a:stretch>
        </p:blipFill>
        <p:spPr>
          <a:xfrm>
            <a:off x="6547258" y="4790657"/>
            <a:ext cx="5401429" cy="704948"/>
          </a:xfrm>
          <a:prstGeom prst="rect">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pic>
      <p:sp>
        <p:nvSpPr>
          <p:cNvPr id="51" name="Segnaposto testo 41">
            <a:extLst>
              <a:ext uri="{FF2B5EF4-FFF2-40B4-BE49-F238E27FC236}">
                <a16:creationId xmlns:a16="http://schemas.microsoft.com/office/drawing/2014/main" id="{2819E266-31D3-3003-B3D6-36DE68A657B6}"/>
              </a:ext>
            </a:extLst>
          </p:cNvPr>
          <p:cNvSpPr txBox="1">
            <a:spLocks/>
          </p:cNvSpPr>
          <p:nvPr/>
        </p:nvSpPr>
        <p:spPr>
          <a:xfrm>
            <a:off x="666436" y="3301813"/>
            <a:ext cx="5880822" cy="1600893"/>
          </a:xfrm>
          <a:prstGeom prst="rect">
            <a:avLst/>
          </a:prstGeom>
        </p:spPr>
        <p:txBody>
          <a:bodyPr rtlCol="0" anchor="ctr"/>
          <a:lstStyle>
            <a:defPPr>
              <a:defRPr lang="it-IT"/>
            </a:defPPr>
            <a:lvl1pPr marL="0" indent="0" algn="ctr" defTabSz="914400" rtl="0" eaLnBrk="1" latinLnBrk="0" hangingPunct="1">
              <a:lnSpc>
                <a:spcPct val="100000"/>
              </a:lnSpc>
              <a:spcBef>
                <a:spcPts val="1000"/>
              </a:spcBef>
              <a:buFont typeface="Arial" panose="020B0604020202020204" pitchFamily="34" charset="0"/>
              <a:buNone/>
              <a:defRPr lang="it-IT" sz="1000" b="1" kern="1200" cap="all" spc="200" baseline="0">
                <a:solidFill>
                  <a:schemeClr val="accent6"/>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lgn="l"/>
            <a:r>
              <a:rPr lang="it-IT" sz="1400" b="0" cap="none" spc="0" dirty="0">
                <a:solidFill>
                  <a:schemeClr val="bg1"/>
                </a:solidFill>
              </a:rPr>
              <a:t>Le feature analizzate sono principalmente di natura qualitativa, in quanto, ad eccezione di </a:t>
            </a:r>
            <a:r>
              <a:rPr lang="it-IT" sz="1400" b="0" i="1" cap="none" spc="0" dirty="0" err="1">
                <a:solidFill>
                  <a:schemeClr val="bg1"/>
                </a:solidFill>
              </a:rPr>
              <a:t>URLSimilarityIndex</a:t>
            </a:r>
            <a:r>
              <a:rPr lang="it-IT" sz="1400" b="0" cap="none" spc="0" dirty="0">
                <a:solidFill>
                  <a:schemeClr val="bg1"/>
                </a:solidFill>
              </a:rPr>
              <a:t>, presentano solo valori discreti (0 o 1), che rappresentano una codifica binaria di tipo sì/no. </a:t>
            </a:r>
            <a:r>
              <a:rPr lang="it-IT" sz="1400" b="0" cap="none" spc="0" dirty="0" err="1">
                <a:solidFill>
                  <a:schemeClr val="bg1"/>
                </a:solidFill>
              </a:rPr>
              <a:t>URLSimilarityIndex</a:t>
            </a:r>
            <a:r>
              <a:rPr lang="it-IT" sz="1400" b="0" cap="none" spc="0" dirty="0">
                <a:solidFill>
                  <a:schemeClr val="bg1"/>
                </a:solidFill>
              </a:rPr>
              <a:t>, invece, è di natura quantitativa e presenta valori continui.</a:t>
            </a:r>
          </a:p>
        </p:txBody>
      </p:sp>
    </p:spTree>
    <p:extLst>
      <p:ext uri="{BB962C8B-B14F-4D97-AF65-F5344CB8AC3E}">
        <p14:creationId xmlns:p14="http://schemas.microsoft.com/office/powerpoint/2010/main" val="12506181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A1DCA4-9134-3783-E43F-2D86F4F15865}"/>
            </a:ext>
          </a:extLst>
        </p:cNvPr>
        <p:cNvGrpSpPr/>
        <p:nvPr/>
      </p:nvGrpSpPr>
      <p:grpSpPr>
        <a:xfrm>
          <a:off x="0" y="0"/>
          <a:ext cx="0" cy="0"/>
          <a:chOff x="0" y="0"/>
          <a:chExt cx="0" cy="0"/>
        </a:xfrm>
      </p:grpSpPr>
      <p:sp>
        <p:nvSpPr>
          <p:cNvPr id="66" name="Titolo 65">
            <a:extLst>
              <a:ext uri="{FF2B5EF4-FFF2-40B4-BE49-F238E27FC236}">
                <a16:creationId xmlns:a16="http://schemas.microsoft.com/office/drawing/2014/main" id="{11B90E49-E0F0-4A49-0544-BFE9CB7A4FFC}"/>
              </a:ext>
            </a:extLst>
          </p:cNvPr>
          <p:cNvSpPr>
            <a:spLocks noGrp="1"/>
          </p:cNvSpPr>
          <p:nvPr>
            <p:ph type="title"/>
          </p:nvPr>
        </p:nvSpPr>
        <p:spPr>
          <a:xfrm>
            <a:off x="614107" y="501519"/>
            <a:ext cx="10515600" cy="492025"/>
          </a:xfrm>
        </p:spPr>
        <p:txBody>
          <a:bodyPr rtlCol="0"/>
          <a:lstStyle>
            <a:defPPr>
              <a:defRPr lang="it-IT"/>
            </a:defPPr>
          </a:lstStyle>
          <a:p>
            <a:pPr rtl="0"/>
            <a:r>
              <a:rPr lang="it-IT" noProof="0" dirty="0"/>
              <a:t>DISTRIBUZIONI DELLE VARIABILI BINARIE</a:t>
            </a:r>
            <a:br>
              <a:rPr lang="it-IT" dirty="0"/>
            </a:br>
            <a:endParaRPr lang="it-IT" dirty="0"/>
          </a:p>
        </p:txBody>
      </p:sp>
      <p:sp>
        <p:nvSpPr>
          <p:cNvPr id="35" name="Rettangolo 34">
            <a:extLst>
              <a:ext uri="{FF2B5EF4-FFF2-40B4-BE49-F238E27FC236}">
                <a16:creationId xmlns:a16="http://schemas.microsoft.com/office/drawing/2014/main" id="{DD624A94-DA7A-964B-4C78-FBA8626BAD85}"/>
              </a:ext>
            </a:extLst>
          </p:cNvPr>
          <p:cNvSpPr/>
          <p:nvPr/>
        </p:nvSpPr>
        <p:spPr>
          <a:xfrm>
            <a:off x="1398495" y="1828799"/>
            <a:ext cx="6871447" cy="4182035"/>
          </a:xfrm>
          <a:prstGeom prst="rect">
            <a:avLst/>
          </a:prstGeom>
          <a:solidFill>
            <a:schemeClr val="accent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40" name="Immagine 39" descr="Immagine che contiene testo, schermata, diagramma, Rettangolo&#10;&#10;Il contenuto generato dall'IA potrebbe non essere corretto.">
            <a:extLst>
              <a:ext uri="{FF2B5EF4-FFF2-40B4-BE49-F238E27FC236}">
                <a16:creationId xmlns:a16="http://schemas.microsoft.com/office/drawing/2014/main" id="{02EC81DC-FE68-C5D0-170E-755D73482CAA}"/>
              </a:ext>
            </a:extLst>
          </p:cNvPr>
          <p:cNvPicPr>
            <a:picLocks noChangeAspect="1"/>
          </p:cNvPicPr>
          <p:nvPr/>
        </p:nvPicPr>
        <p:blipFill>
          <a:blip r:embed="rId3"/>
          <a:stretch>
            <a:fillRect/>
          </a:stretch>
        </p:blipFill>
        <p:spPr>
          <a:xfrm>
            <a:off x="1800590" y="1087242"/>
            <a:ext cx="3154456" cy="1946750"/>
          </a:xfrm>
          <a:prstGeom prst="rect">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pic>
      <p:pic>
        <p:nvPicPr>
          <p:cNvPr id="42" name="Immagine 41" descr="Immagine che contiene testo, schermata, Carattere, diagramma&#10;&#10;Il contenuto generato dall'IA potrebbe non essere corretto.">
            <a:extLst>
              <a:ext uri="{FF2B5EF4-FFF2-40B4-BE49-F238E27FC236}">
                <a16:creationId xmlns:a16="http://schemas.microsoft.com/office/drawing/2014/main" id="{7386CC13-D61C-747C-AFDC-24719EE7709E}"/>
              </a:ext>
            </a:extLst>
          </p:cNvPr>
          <p:cNvPicPr>
            <a:picLocks noChangeAspect="1"/>
          </p:cNvPicPr>
          <p:nvPr/>
        </p:nvPicPr>
        <p:blipFill>
          <a:blip r:embed="rId4"/>
          <a:stretch>
            <a:fillRect/>
          </a:stretch>
        </p:blipFill>
        <p:spPr>
          <a:xfrm>
            <a:off x="7096751" y="1087242"/>
            <a:ext cx="3150571" cy="1946750"/>
          </a:xfrm>
          <a:prstGeom prst="rect">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pic>
      <p:pic>
        <p:nvPicPr>
          <p:cNvPr id="44" name="Immagine 43" descr="Immagine che contiene testo, schermata, Carattere, diagramma&#10;&#10;Il contenuto generato dall'IA potrebbe non essere corretto.">
            <a:extLst>
              <a:ext uri="{FF2B5EF4-FFF2-40B4-BE49-F238E27FC236}">
                <a16:creationId xmlns:a16="http://schemas.microsoft.com/office/drawing/2014/main" id="{C772B976-8549-11F1-3056-D21C313CA5C5}"/>
              </a:ext>
            </a:extLst>
          </p:cNvPr>
          <p:cNvPicPr>
            <a:picLocks noChangeAspect="1"/>
          </p:cNvPicPr>
          <p:nvPr/>
        </p:nvPicPr>
        <p:blipFill>
          <a:blip r:embed="rId5"/>
          <a:stretch>
            <a:fillRect/>
          </a:stretch>
        </p:blipFill>
        <p:spPr>
          <a:xfrm>
            <a:off x="1907665" y="3775549"/>
            <a:ext cx="3163936" cy="1955008"/>
          </a:xfrm>
          <a:prstGeom prst="rect">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pic>
      <p:pic>
        <p:nvPicPr>
          <p:cNvPr id="46" name="Immagine 45" descr="Immagine che contiene testo, schermata, Carattere, diagramma&#10;&#10;Il contenuto generato dall'IA potrebbe non essere corretto.">
            <a:extLst>
              <a:ext uri="{FF2B5EF4-FFF2-40B4-BE49-F238E27FC236}">
                <a16:creationId xmlns:a16="http://schemas.microsoft.com/office/drawing/2014/main" id="{2076B9AD-DB63-A1DD-0587-B668FE1B5DD4}"/>
              </a:ext>
            </a:extLst>
          </p:cNvPr>
          <p:cNvPicPr>
            <a:picLocks noChangeAspect="1"/>
          </p:cNvPicPr>
          <p:nvPr/>
        </p:nvPicPr>
        <p:blipFill>
          <a:blip r:embed="rId6"/>
          <a:stretch>
            <a:fillRect/>
          </a:stretch>
        </p:blipFill>
        <p:spPr>
          <a:xfrm>
            <a:off x="7048981" y="3804315"/>
            <a:ext cx="3198341" cy="1971962"/>
          </a:xfrm>
          <a:prstGeom prst="rect">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pic>
      <p:pic>
        <p:nvPicPr>
          <p:cNvPr id="5" name="Immagine 4" descr="Immagine che contiene testo, schermata, Carattere, linea&#10;&#10;Il contenuto generato dall'IA potrebbe non essere corretto.">
            <a:extLst>
              <a:ext uri="{FF2B5EF4-FFF2-40B4-BE49-F238E27FC236}">
                <a16:creationId xmlns:a16="http://schemas.microsoft.com/office/drawing/2014/main" id="{1D739900-ADB4-9D36-B986-54314E3F2BD9}"/>
              </a:ext>
            </a:extLst>
          </p:cNvPr>
          <p:cNvPicPr>
            <a:picLocks noChangeAspect="1"/>
          </p:cNvPicPr>
          <p:nvPr/>
        </p:nvPicPr>
        <p:blipFill>
          <a:blip r:embed="rId7"/>
          <a:stretch>
            <a:fillRect/>
          </a:stretch>
        </p:blipFill>
        <p:spPr>
          <a:xfrm>
            <a:off x="1116442" y="3041446"/>
            <a:ext cx="4755465" cy="632951"/>
          </a:xfrm>
          <a:prstGeom prst="rect">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pic>
      <p:pic>
        <p:nvPicPr>
          <p:cNvPr id="7" name="Immagine 6" descr="Immagine che contiene testo, schermata, Carattere, linea&#10;&#10;Il contenuto generato dall'IA potrebbe non essere corretto.">
            <a:extLst>
              <a:ext uri="{FF2B5EF4-FFF2-40B4-BE49-F238E27FC236}">
                <a16:creationId xmlns:a16="http://schemas.microsoft.com/office/drawing/2014/main" id="{AA375932-2B9E-C498-4FBC-A203A904679A}"/>
              </a:ext>
            </a:extLst>
          </p:cNvPr>
          <p:cNvPicPr>
            <a:picLocks noChangeAspect="1"/>
          </p:cNvPicPr>
          <p:nvPr/>
        </p:nvPicPr>
        <p:blipFill>
          <a:blip r:embed="rId8"/>
          <a:stretch>
            <a:fillRect/>
          </a:stretch>
        </p:blipFill>
        <p:spPr>
          <a:xfrm>
            <a:off x="6294303" y="3033992"/>
            <a:ext cx="4755465" cy="625719"/>
          </a:xfrm>
          <a:prstGeom prst="rect">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pic>
      <p:pic>
        <p:nvPicPr>
          <p:cNvPr id="9" name="Immagine 8" descr="Immagine che contiene testo, schermata, Carattere, linea&#10;&#10;Il contenuto generato dall'IA potrebbe non essere corretto.">
            <a:extLst>
              <a:ext uri="{FF2B5EF4-FFF2-40B4-BE49-F238E27FC236}">
                <a16:creationId xmlns:a16="http://schemas.microsoft.com/office/drawing/2014/main" id="{B47007F3-F55A-4962-7318-51C76DC826D1}"/>
              </a:ext>
            </a:extLst>
          </p:cNvPr>
          <p:cNvPicPr>
            <a:picLocks noChangeAspect="1"/>
          </p:cNvPicPr>
          <p:nvPr/>
        </p:nvPicPr>
        <p:blipFill>
          <a:blip r:embed="rId9"/>
          <a:stretch>
            <a:fillRect/>
          </a:stretch>
        </p:blipFill>
        <p:spPr>
          <a:xfrm>
            <a:off x="1011676" y="5620407"/>
            <a:ext cx="4860231" cy="646896"/>
          </a:xfrm>
          <a:prstGeom prst="rect">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pic>
      <p:pic>
        <p:nvPicPr>
          <p:cNvPr id="11" name="Immagine 10" descr="Immagine che contiene testo, schermata, Carattere, linea&#10;&#10;Il contenuto generato dall'IA potrebbe non essere corretto.">
            <a:extLst>
              <a:ext uri="{FF2B5EF4-FFF2-40B4-BE49-F238E27FC236}">
                <a16:creationId xmlns:a16="http://schemas.microsoft.com/office/drawing/2014/main" id="{B4FA1D2E-2D97-0ED6-0C33-5300BB2B318C}"/>
              </a:ext>
            </a:extLst>
          </p:cNvPr>
          <p:cNvPicPr>
            <a:picLocks noChangeAspect="1"/>
          </p:cNvPicPr>
          <p:nvPr/>
        </p:nvPicPr>
        <p:blipFill>
          <a:blip r:embed="rId10"/>
          <a:stretch>
            <a:fillRect/>
          </a:stretch>
        </p:blipFill>
        <p:spPr>
          <a:xfrm>
            <a:off x="6258726" y="5592445"/>
            <a:ext cx="4755465" cy="688837"/>
          </a:xfrm>
          <a:prstGeom prst="rect">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pic>
    </p:spTree>
    <p:extLst>
      <p:ext uri="{BB962C8B-B14F-4D97-AF65-F5344CB8AC3E}">
        <p14:creationId xmlns:p14="http://schemas.microsoft.com/office/powerpoint/2010/main" val="41392757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8DCB29-C888-951F-46DF-3002BF869B51}"/>
            </a:ext>
          </a:extLst>
        </p:cNvPr>
        <p:cNvGrpSpPr/>
        <p:nvPr/>
      </p:nvGrpSpPr>
      <p:grpSpPr>
        <a:xfrm>
          <a:off x="0" y="0"/>
          <a:ext cx="0" cy="0"/>
          <a:chOff x="0" y="0"/>
          <a:chExt cx="0" cy="0"/>
        </a:xfrm>
      </p:grpSpPr>
      <p:sp>
        <p:nvSpPr>
          <p:cNvPr id="66" name="Titolo 65">
            <a:extLst>
              <a:ext uri="{FF2B5EF4-FFF2-40B4-BE49-F238E27FC236}">
                <a16:creationId xmlns:a16="http://schemas.microsoft.com/office/drawing/2014/main" id="{741C83CA-725F-0E9A-C7A5-77D052B0C4ED}"/>
              </a:ext>
            </a:extLst>
          </p:cNvPr>
          <p:cNvSpPr>
            <a:spLocks noGrp="1"/>
          </p:cNvSpPr>
          <p:nvPr>
            <p:ph type="title"/>
          </p:nvPr>
        </p:nvSpPr>
        <p:spPr>
          <a:xfrm>
            <a:off x="614107" y="501519"/>
            <a:ext cx="10515600" cy="492025"/>
          </a:xfrm>
        </p:spPr>
        <p:txBody>
          <a:bodyPr rtlCol="0"/>
          <a:lstStyle>
            <a:defPPr>
              <a:defRPr lang="it-IT"/>
            </a:defPPr>
          </a:lstStyle>
          <a:p>
            <a:pPr rtl="0"/>
            <a:r>
              <a:rPr lang="it-IT" noProof="0" dirty="0"/>
              <a:t>DISTRIBUZIONE DELLA VARIABILE CONTINUA</a:t>
            </a:r>
            <a:br>
              <a:rPr lang="it-IT" dirty="0"/>
            </a:br>
            <a:endParaRPr lang="it-IT" dirty="0"/>
          </a:p>
        </p:txBody>
      </p:sp>
      <p:sp>
        <p:nvSpPr>
          <p:cNvPr id="35" name="Rettangolo 34">
            <a:extLst>
              <a:ext uri="{FF2B5EF4-FFF2-40B4-BE49-F238E27FC236}">
                <a16:creationId xmlns:a16="http://schemas.microsoft.com/office/drawing/2014/main" id="{2D4629E8-3AC7-2B1D-27CD-CF1197C054BA}"/>
              </a:ext>
            </a:extLst>
          </p:cNvPr>
          <p:cNvSpPr/>
          <p:nvPr/>
        </p:nvSpPr>
        <p:spPr>
          <a:xfrm>
            <a:off x="1398495" y="1828799"/>
            <a:ext cx="6871447" cy="4182035"/>
          </a:xfrm>
          <a:prstGeom prst="rect">
            <a:avLst/>
          </a:prstGeom>
          <a:solidFill>
            <a:schemeClr val="accent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3" name="Immagine 2" descr="Immagine che contiene testo, schermata, diagramma, Carattere&#10;&#10;Il contenuto generato dall'IA potrebbe non essere corretto.">
            <a:extLst>
              <a:ext uri="{FF2B5EF4-FFF2-40B4-BE49-F238E27FC236}">
                <a16:creationId xmlns:a16="http://schemas.microsoft.com/office/drawing/2014/main" id="{AA7AB9DA-ED12-8258-09F7-09C9B372F182}"/>
              </a:ext>
            </a:extLst>
          </p:cNvPr>
          <p:cNvPicPr>
            <a:picLocks noChangeAspect="1"/>
          </p:cNvPicPr>
          <p:nvPr/>
        </p:nvPicPr>
        <p:blipFill>
          <a:blip r:embed="rId3"/>
          <a:stretch>
            <a:fillRect/>
          </a:stretch>
        </p:blipFill>
        <p:spPr>
          <a:xfrm>
            <a:off x="808419" y="1788150"/>
            <a:ext cx="5976223" cy="3688183"/>
          </a:xfrm>
          <a:prstGeom prst="rect">
            <a:avLst/>
          </a:prstGeom>
        </p:spPr>
        <p:style>
          <a:lnRef idx="0">
            <a:schemeClr val="dk1"/>
          </a:lnRef>
          <a:fillRef idx="3">
            <a:schemeClr val="dk1"/>
          </a:fillRef>
          <a:effectRef idx="3">
            <a:schemeClr val="dk1"/>
          </a:effectRef>
          <a:fontRef idx="minor">
            <a:schemeClr val="lt1"/>
          </a:fontRef>
        </p:style>
      </p:pic>
      <p:pic>
        <p:nvPicPr>
          <p:cNvPr id="6" name="Immagine 5" descr="Immagine che contiene testo, numero, schermata, Carattere&#10;&#10;Il contenuto generato dall'IA potrebbe non essere corretto.">
            <a:extLst>
              <a:ext uri="{FF2B5EF4-FFF2-40B4-BE49-F238E27FC236}">
                <a16:creationId xmlns:a16="http://schemas.microsoft.com/office/drawing/2014/main" id="{8DF0F13A-2746-0F4F-EC60-90A054BD8108}"/>
              </a:ext>
            </a:extLst>
          </p:cNvPr>
          <p:cNvPicPr>
            <a:picLocks noChangeAspect="1"/>
          </p:cNvPicPr>
          <p:nvPr/>
        </p:nvPicPr>
        <p:blipFill>
          <a:blip r:embed="rId4"/>
          <a:stretch>
            <a:fillRect/>
          </a:stretch>
        </p:blipFill>
        <p:spPr>
          <a:xfrm>
            <a:off x="6784642" y="2496118"/>
            <a:ext cx="5201226" cy="2164977"/>
          </a:xfrm>
          <a:prstGeom prst="rect">
            <a:avLst/>
          </a:prstGeom>
        </p:spPr>
        <p:style>
          <a:lnRef idx="0">
            <a:schemeClr val="dk1"/>
          </a:lnRef>
          <a:fillRef idx="3">
            <a:schemeClr val="dk1"/>
          </a:fillRef>
          <a:effectRef idx="3">
            <a:schemeClr val="dk1"/>
          </a:effectRef>
          <a:fontRef idx="minor">
            <a:schemeClr val="lt1"/>
          </a:fontRef>
        </p:style>
      </p:pic>
    </p:spTree>
    <p:extLst>
      <p:ext uri="{BB962C8B-B14F-4D97-AF65-F5344CB8AC3E}">
        <p14:creationId xmlns:p14="http://schemas.microsoft.com/office/powerpoint/2010/main" val="29094729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0FC3D6-DAD4-366D-9A2B-126DC2C06C32}"/>
            </a:ext>
          </a:extLst>
        </p:cNvPr>
        <p:cNvGrpSpPr/>
        <p:nvPr/>
      </p:nvGrpSpPr>
      <p:grpSpPr>
        <a:xfrm>
          <a:off x="0" y="0"/>
          <a:ext cx="0" cy="0"/>
          <a:chOff x="0" y="0"/>
          <a:chExt cx="0" cy="0"/>
        </a:xfrm>
      </p:grpSpPr>
      <p:sp>
        <p:nvSpPr>
          <p:cNvPr id="66" name="Titolo 65">
            <a:extLst>
              <a:ext uri="{FF2B5EF4-FFF2-40B4-BE49-F238E27FC236}">
                <a16:creationId xmlns:a16="http://schemas.microsoft.com/office/drawing/2014/main" id="{F4C3C9EF-CAC5-A81E-AC24-595E826A99F9}"/>
              </a:ext>
            </a:extLst>
          </p:cNvPr>
          <p:cNvSpPr>
            <a:spLocks noGrp="1"/>
          </p:cNvSpPr>
          <p:nvPr>
            <p:ph type="title"/>
          </p:nvPr>
        </p:nvSpPr>
        <p:spPr>
          <a:xfrm>
            <a:off x="614107" y="501519"/>
            <a:ext cx="10515600" cy="492025"/>
          </a:xfrm>
        </p:spPr>
        <p:txBody>
          <a:bodyPr rtlCol="0"/>
          <a:lstStyle>
            <a:defPPr>
              <a:defRPr lang="it-IT"/>
            </a:defPPr>
          </a:lstStyle>
          <a:p>
            <a:pPr rtl="0"/>
            <a:r>
              <a:rPr lang="it-IT" noProof="0" dirty="0"/>
              <a:t>ANALISI DEL DATASET</a:t>
            </a:r>
            <a:br>
              <a:rPr lang="it-IT" dirty="0"/>
            </a:br>
            <a:endParaRPr lang="it-IT" dirty="0"/>
          </a:p>
        </p:txBody>
      </p:sp>
      <p:sp>
        <p:nvSpPr>
          <p:cNvPr id="35" name="Rettangolo 34">
            <a:extLst>
              <a:ext uri="{FF2B5EF4-FFF2-40B4-BE49-F238E27FC236}">
                <a16:creationId xmlns:a16="http://schemas.microsoft.com/office/drawing/2014/main" id="{8B52C683-07FE-183B-567E-8F03D93E94B1}"/>
              </a:ext>
            </a:extLst>
          </p:cNvPr>
          <p:cNvSpPr/>
          <p:nvPr/>
        </p:nvSpPr>
        <p:spPr>
          <a:xfrm>
            <a:off x="1411942" y="1828799"/>
            <a:ext cx="6871447" cy="4182035"/>
          </a:xfrm>
          <a:prstGeom prst="rect">
            <a:avLst/>
          </a:prstGeom>
          <a:solidFill>
            <a:schemeClr val="accent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6" name="Segnaposto testo 40">
            <a:extLst>
              <a:ext uri="{FF2B5EF4-FFF2-40B4-BE49-F238E27FC236}">
                <a16:creationId xmlns:a16="http://schemas.microsoft.com/office/drawing/2014/main" id="{2896C20D-2627-C1BC-92B8-3D4AFB81E71F}"/>
              </a:ext>
            </a:extLst>
          </p:cNvPr>
          <p:cNvSpPr txBox="1">
            <a:spLocks/>
          </p:cNvSpPr>
          <p:nvPr/>
        </p:nvSpPr>
        <p:spPr>
          <a:xfrm>
            <a:off x="614107" y="1228609"/>
            <a:ext cx="9072652" cy="365125"/>
          </a:xfrm>
          <a:prstGeom prst="rect">
            <a:avLst/>
          </a:prstGeom>
        </p:spPr>
        <p:txBody>
          <a:bodyPr rtlCol="0" anchor="ctr"/>
          <a:lstStyle>
            <a:defPPr>
              <a:defRPr lang="it-IT"/>
            </a:defPPr>
            <a:lvl1pPr marL="0" indent="0" algn="ctr" defTabSz="914400" rtl="0" eaLnBrk="1" latinLnBrk="0" hangingPunct="1">
              <a:lnSpc>
                <a:spcPct val="100000"/>
              </a:lnSpc>
              <a:spcBef>
                <a:spcPts val="1000"/>
              </a:spcBef>
              <a:buFont typeface="Arial" panose="020B0604020202020204" pitchFamily="34" charset="0"/>
              <a:buNone/>
              <a:defRPr lang="it-IT" sz="1800" b="1" kern="1200" cap="all" spc="200" baseline="0">
                <a:solidFill>
                  <a:schemeClr val="accent1">
                    <a:lumMod val="50000"/>
                    <a:lumOff val="50000"/>
                  </a:schemeClr>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lgn="l"/>
            <a:r>
              <a:rPr lang="it-IT" sz="1600" dirty="0">
                <a:solidFill>
                  <a:schemeClr val="accent6"/>
                </a:solidFill>
              </a:rPr>
              <a:t>Funzione di distribuzione empirica</a:t>
            </a:r>
          </a:p>
        </p:txBody>
      </p:sp>
      <p:sp>
        <p:nvSpPr>
          <p:cNvPr id="48" name="Segnaposto testo 41">
            <a:extLst>
              <a:ext uri="{FF2B5EF4-FFF2-40B4-BE49-F238E27FC236}">
                <a16:creationId xmlns:a16="http://schemas.microsoft.com/office/drawing/2014/main" id="{5C77BA23-2B61-5B42-F4C6-E934629C8384}"/>
              </a:ext>
            </a:extLst>
          </p:cNvPr>
          <p:cNvSpPr>
            <a:spLocks noGrp="1"/>
          </p:cNvSpPr>
          <p:nvPr>
            <p:ph type="body" sz="quarter" idx="15"/>
          </p:nvPr>
        </p:nvSpPr>
        <p:spPr>
          <a:xfrm>
            <a:off x="614107" y="1700920"/>
            <a:ext cx="5880822" cy="1600893"/>
          </a:xfrm>
        </p:spPr>
        <p:txBody>
          <a:bodyPr rtlCol="0"/>
          <a:lstStyle>
            <a:defPPr>
              <a:defRPr lang="it-IT"/>
            </a:defPPr>
          </a:lstStyle>
          <a:p>
            <a:pPr algn="l" rtl="0"/>
            <a:r>
              <a:rPr lang="it-IT" sz="1400" b="0" cap="none" spc="0" dirty="0">
                <a:solidFill>
                  <a:schemeClr val="bg1"/>
                </a:solidFill>
              </a:rPr>
              <a:t>Per i fenomeni quantitativi è spesso utile definire la funzione di distribuzione empirica (FDE), che ci permette di capire come si distribuiscono i dati osservati nel “fenomeno” per studiarne le “caratteristiche” ed il comportamento delle modalità dei caratteri del fenomeno osservato.</a:t>
            </a:r>
          </a:p>
        </p:txBody>
      </p:sp>
      <p:sp>
        <p:nvSpPr>
          <p:cNvPr id="51" name="Segnaposto testo 41">
            <a:extLst>
              <a:ext uri="{FF2B5EF4-FFF2-40B4-BE49-F238E27FC236}">
                <a16:creationId xmlns:a16="http://schemas.microsoft.com/office/drawing/2014/main" id="{61164F12-19D3-D3AA-ED24-4479C1807869}"/>
              </a:ext>
            </a:extLst>
          </p:cNvPr>
          <p:cNvSpPr txBox="1">
            <a:spLocks/>
          </p:cNvSpPr>
          <p:nvPr/>
        </p:nvSpPr>
        <p:spPr>
          <a:xfrm>
            <a:off x="666436" y="3255308"/>
            <a:ext cx="5880822" cy="1600893"/>
          </a:xfrm>
          <a:prstGeom prst="rect">
            <a:avLst/>
          </a:prstGeom>
        </p:spPr>
        <p:txBody>
          <a:bodyPr rtlCol="0" anchor="ctr"/>
          <a:lstStyle>
            <a:defPPr>
              <a:defRPr lang="it-IT"/>
            </a:defPPr>
            <a:lvl1pPr marL="0" indent="0" algn="ctr" defTabSz="914400" rtl="0" eaLnBrk="1" latinLnBrk="0" hangingPunct="1">
              <a:lnSpc>
                <a:spcPct val="100000"/>
              </a:lnSpc>
              <a:spcBef>
                <a:spcPts val="1000"/>
              </a:spcBef>
              <a:buFont typeface="Arial" panose="020B0604020202020204" pitchFamily="34" charset="0"/>
              <a:buNone/>
              <a:defRPr lang="it-IT" sz="1000" b="1" kern="1200" cap="all" spc="200" baseline="0">
                <a:solidFill>
                  <a:schemeClr val="accent6"/>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lgn="l"/>
            <a:r>
              <a:rPr lang="it-IT" sz="1400" b="0" cap="none" spc="0" dirty="0">
                <a:solidFill>
                  <a:schemeClr val="bg1"/>
                </a:solidFill>
              </a:rPr>
              <a:t>Mentre la distribuzione empirica delle variabili binarie è già descritta dalle loro frequenze relative, può risultare utile calcolare la FDE continua per la variabile </a:t>
            </a:r>
            <a:r>
              <a:rPr lang="it-IT" sz="1400" b="0" i="1" cap="none" spc="0" dirty="0" err="1">
                <a:solidFill>
                  <a:schemeClr val="bg1"/>
                </a:solidFill>
              </a:rPr>
              <a:t>URLSimilarityIndex</a:t>
            </a:r>
            <a:r>
              <a:rPr lang="it-IT" sz="1400" b="0" cap="none" spc="0" dirty="0">
                <a:solidFill>
                  <a:schemeClr val="bg1"/>
                </a:solidFill>
              </a:rPr>
              <a:t>, così da capire come i suoi valori si distribuiscono nel fenomeno.</a:t>
            </a:r>
          </a:p>
        </p:txBody>
      </p:sp>
    </p:spTree>
    <p:extLst>
      <p:ext uri="{BB962C8B-B14F-4D97-AF65-F5344CB8AC3E}">
        <p14:creationId xmlns:p14="http://schemas.microsoft.com/office/powerpoint/2010/main" val="22733401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0C7F96-57D8-CD86-FA9D-0F57ABAF610C}"/>
            </a:ext>
          </a:extLst>
        </p:cNvPr>
        <p:cNvGrpSpPr/>
        <p:nvPr/>
      </p:nvGrpSpPr>
      <p:grpSpPr>
        <a:xfrm>
          <a:off x="0" y="0"/>
          <a:ext cx="0" cy="0"/>
          <a:chOff x="0" y="0"/>
          <a:chExt cx="0" cy="0"/>
        </a:xfrm>
      </p:grpSpPr>
      <p:sp>
        <p:nvSpPr>
          <p:cNvPr id="66" name="Titolo 65">
            <a:extLst>
              <a:ext uri="{FF2B5EF4-FFF2-40B4-BE49-F238E27FC236}">
                <a16:creationId xmlns:a16="http://schemas.microsoft.com/office/drawing/2014/main" id="{D27CD097-AF0D-4950-3992-CA5E752A48B0}"/>
              </a:ext>
            </a:extLst>
          </p:cNvPr>
          <p:cNvSpPr>
            <a:spLocks noGrp="1"/>
          </p:cNvSpPr>
          <p:nvPr>
            <p:ph type="title"/>
          </p:nvPr>
        </p:nvSpPr>
        <p:spPr>
          <a:xfrm>
            <a:off x="614107" y="501519"/>
            <a:ext cx="10515600" cy="492025"/>
          </a:xfrm>
        </p:spPr>
        <p:txBody>
          <a:bodyPr rtlCol="0"/>
          <a:lstStyle>
            <a:defPPr>
              <a:defRPr lang="it-IT"/>
            </a:defPPr>
          </a:lstStyle>
          <a:p>
            <a:pPr rtl="0"/>
            <a:r>
              <a:rPr lang="it-IT" noProof="0" dirty="0"/>
              <a:t>ANALISI DEL DATASET</a:t>
            </a:r>
            <a:br>
              <a:rPr lang="it-IT" dirty="0"/>
            </a:br>
            <a:endParaRPr lang="it-IT" dirty="0"/>
          </a:p>
        </p:txBody>
      </p:sp>
      <p:sp>
        <p:nvSpPr>
          <p:cNvPr id="35" name="Rettangolo 34">
            <a:extLst>
              <a:ext uri="{FF2B5EF4-FFF2-40B4-BE49-F238E27FC236}">
                <a16:creationId xmlns:a16="http://schemas.microsoft.com/office/drawing/2014/main" id="{81FA1D7A-B532-0348-181E-B6857F3502F0}"/>
              </a:ext>
            </a:extLst>
          </p:cNvPr>
          <p:cNvSpPr/>
          <p:nvPr/>
        </p:nvSpPr>
        <p:spPr>
          <a:xfrm>
            <a:off x="1411942" y="1828799"/>
            <a:ext cx="6871447" cy="4182035"/>
          </a:xfrm>
          <a:prstGeom prst="rect">
            <a:avLst/>
          </a:prstGeom>
          <a:solidFill>
            <a:schemeClr val="accent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6" name="Segnaposto testo 40">
            <a:extLst>
              <a:ext uri="{FF2B5EF4-FFF2-40B4-BE49-F238E27FC236}">
                <a16:creationId xmlns:a16="http://schemas.microsoft.com/office/drawing/2014/main" id="{25ECC9AB-A2B4-BDAF-C89C-6B8542650AFB}"/>
              </a:ext>
            </a:extLst>
          </p:cNvPr>
          <p:cNvSpPr txBox="1">
            <a:spLocks/>
          </p:cNvSpPr>
          <p:nvPr/>
        </p:nvSpPr>
        <p:spPr>
          <a:xfrm>
            <a:off x="614107" y="1228609"/>
            <a:ext cx="9072652" cy="365125"/>
          </a:xfrm>
          <a:prstGeom prst="rect">
            <a:avLst/>
          </a:prstGeom>
        </p:spPr>
        <p:txBody>
          <a:bodyPr rtlCol="0" anchor="ctr"/>
          <a:lstStyle>
            <a:defPPr>
              <a:defRPr lang="it-IT"/>
            </a:defPPr>
            <a:lvl1pPr marL="0" indent="0" algn="ctr" defTabSz="914400" rtl="0" eaLnBrk="1" latinLnBrk="0" hangingPunct="1">
              <a:lnSpc>
                <a:spcPct val="100000"/>
              </a:lnSpc>
              <a:spcBef>
                <a:spcPts val="1000"/>
              </a:spcBef>
              <a:buFont typeface="Arial" panose="020B0604020202020204" pitchFamily="34" charset="0"/>
              <a:buNone/>
              <a:defRPr lang="it-IT" sz="1800" b="1" kern="1200" cap="all" spc="200" baseline="0">
                <a:solidFill>
                  <a:schemeClr val="accent1">
                    <a:lumMod val="50000"/>
                    <a:lumOff val="50000"/>
                  </a:schemeClr>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lgn="l"/>
            <a:r>
              <a:rPr lang="it-IT" sz="1600" dirty="0">
                <a:solidFill>
                  <a:schemeClr val="accent6"/>
                </a:solidFill>
              </a:rPr>
              <a:t>Funzione di distribuzione empirica</a:t>
            </a:r>
          </a:p>
        </p:txBody>
      </p:sp>
      <p:sp>
        <p:nvSpPr>
          <p:cNvPr id="48" name="Segnaposto testo 41">
            <a:extLst>
              <a:ext uri="{FF2B5EF4-FFF2-40B4-BE49-F238E27FC236}">
                <a16:creationId xmlns:a16="http://schemas.microsoft.com/office/drawing/2014/main" id="{0FFDD81C-7A0C-58D7-86B4-4B2EA7A784E9}"/>
              </a:ext>
            </a:extLst>
          </p:cNvPr>
          <p:cNvSpPr>
            <a:spLocks noGrp="1"/>
          </p:cNvSpPr>
          <p:nvPr>
            <p:ph type="body" sz="quarter" idx="15"/>
          </p:nvPr>
        </p:nvSpPr>
        <p:spPr>
          <a:xfrm>
            <a:off x="614107" y="1700920"/>
            <a:ext cx="5880822" cy="1600893"/>
          </a:xfrm>
        </p:spPr>
        <p:txBody>
          <a:bodyPr rtlCol="0"/>
          <a:lstStyle>
            <a:defPPr>
              <a:defRPr lang="it-IT"/>
            </a:defPPr>
          </a:lstStyle>
          <a:p>
            <a:pPr algn="l" rtl="0"/>
            <a:r>
              <a:rPr lang="it-IT" sz="1400" b="0" cap="none" spc="0" dirty="0">
                <a:solidFill>
                  <a:schemeClr val="bg1"/>
                </a:solidFill>
              </a:rPr>
              <a:t>Per i fenomeni quantitativi è spesso utile definire la funzione di distribuzione empirica (FDE), che ci permette di capire come si distribuiscono i dati osservati nel “fenomeno” per studiarne le “caratteristiche” ed il comportamento delle modalità dei caratteri del fenomeno osservato.</a:t>
            </a:r>
          </a:p>
        </p:txBody>
      </p:sp>
      <p:sp>
        <p:nvSpPr>
          <p:cNvPr id="51" name="Segnaposto testo 41">
            <a:extLst>
              <a:ext uri="{FF2B5EF4-FFF2-40B4-BE49-F238E27FC236}">
                <a16:creationId xmlns:a16="http://schemas.microsoft.com/office/drawing/2014/main" id="{AA0B2BE4-77D6-1920-320B-5AE60E6E398A}"/>
              </a:ext>
            </a:extLst>
          </p:cNvPr>
          <p:cNvSpPr txBox="1">
            <a:spLocks/>
          </p:cNvSpPr>
          <p:nvPr/>
        </p:nvSpPr>
        <p:spPr>
          <a:xfrm>
            <a:off x="666436" y="3255308"/>
            <a:ext cx="5880822" cy="1600893"/>
          </a:xfrm>
          <a:prstGeom prst="rect">
            <a:avLst/>
          </a:prstGeom>
        </p:spPr>
        <p:txBody>
          <a:bodyPr rtlCol="0" anchor="ctr"/>
          <a:lstStyle>
            <a:defPPr>
              <a:defRPr lang="it-IT"/>
            </a:defPPr>
            <a:lvl1pPr marL="0" indent="0" algn="ctr" defTabSz="914400" rtl="0" eaLnBrk="1" latinLnBrk="0" hangingPunct="1">
              <a:lnSpc>
                <a:spcPct val="100000"/>
              </a:lnSpc>
              <a:spcBef>
                <a:spcPts val="1000"/>
              </a:spcBef>
              <a:buFont typeface="Arial" panose="020B0604020202020204" pitchFamily="34" charset="0"/>
              <a:buNone/>
              <a:defRPr lang="it-IT" sz="1000" b="1" kern="1200" cap="all" spc="200" baseline="0">
                <a:solidFill>
                  <a:schemeClr val="accent6"/>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lgn="l"/>
            <a:r>
              <a:rPr lang="it-IT" sz="1400" b="0" cap="none" spc="0" dirty="0">
                <a:solidFill>
                  <a:schemeClr val="bg1"/>
                </a:solidFill>
              </a:rPr>
              <a:t>Mentre la distribuzione empirica delle variabili binarie è già descritta dalle loro frequenze relative, può risultare utile calcolare la FDE continua per la variabile </a:t>
            </a:r>
            <a:r>
              <a:rPr lang="it-IT" sz="1400" b="0" i="1" cap="none" spc="0" dirty="0" err="1">
                <a:solidFill>
                  <a:schemeClr val="bg1"/>
                </a:solidFill>
              </a:rPr>
              <a:t>URLSimilarityIndex</a:t>
            </a:r>
            <a:r>
              <a:rPr lang="it-IT" sz="1400" b="0" cap="none" spc="0" dirty="0">
                <a:solidFill>
                  <a:schemeClr val="bg1"/>
                </a:solidFill>
              </a:rPr>
              <a:t>, così da capire come i suoi valori si distribuiscono nel fenomeno.</a:t>
            </a:r>
          </a:p>
        </p:txBody>
      </p:sp>
      <p:pic>
        <p:nvPicPr>
          <p:cNvPr id="3" name="Immagine 2" descr="Immagine che contiene testo, schermata, linea, diagramma&#10;&#10;Il contenuto generato dall'IA potrebbe non essere corretto.">
            <a:extLst>
              <a:ext uri="{FF2B5EF4-FFF2-40B4-BE49-F238E27FC236}">
                <a16:creationId xmlns:a16="http://schemas.microsoft.com/office/drawing/2014/main" id="{87E52D42-BC1B-E501-35D9-4EDD5FE9C39B}"/>
              </a:ext>
            </a:extLst>
          </p:cNvPr>
          <p:cNvPicPr>
            <a:picLocks noChangeAspect="1"/>
          </p:cNvPicPr>
          <p:nvPr/>
        </p:nvPicPr>
        <p:blipFill>
          <a:blip r:embed="rId3"/>
          <a:stretch>
            <a:fillRect/>
          </a:stretch>
        </p:blipFill>
        <p:spPr>
          <a:xfrm>
            <a:off x="6882772" y="706772"/>
            <a:ext cx="4992441" cy="3080284"/>
          </a:xfrm>
          <a:prstGeom prst="rect">
            <a:avLst/>
          </a:prstGeom>
        </p:spPr>
        <p:style>
          <a:lnRef idx="0">
            <a:schemeClr val="dk1"/>
          </a:lnRef>
          <a:fillRef idx="3">
            <a:schemeClr val="dk1"/>
          </a:fillRef>
          <a:effectRef idx="3">
            <a:schemeClr val="dk1"/>
          </a:effectRef>
          <a:fontRef idx="minor">
            <a:schemeClr val="lt1"/>
          </a:fontRef>
        </p:style>
      </p:pic>
      <p:pic>
        <p:nvPicPr>
          <p:cNvPr id="5" name="Immagine 4" descr="Immagine che contiene testo, schermata, Carattere, numero&#10;&#10;Il contenuto generato dall'IA potrebbe non essere corretto.">
            <a:extLst>
              <a:ext uri="{FF2B5EF4-FFF2-40B4-BE49-F238E27FC236}">
                <a16:creationId xmlns:a16="http://schemas.microsoft.com/office/drawing/2014/main" id="{7B0612B6-1196-8798-4B7C-3614BEF00536}"/>
              </a:ext>
            </a:extLst>
          </p:cNvPr>
          <p:cNvPicPr>
            <a:picLocks noChangeAspect="1"/>
          </p:cNvPicPr>
          <p:nvPr/>
        </p:nvPicPr>
        <p:blipFill>
          <a:blip r:embed="rId4"/>
          <a:stretch>
            <a:fillRect/>
          </a:stretch>
        </p:blipFill>
        <p:spPr>
          <a:xfrm>
            <a:off x="7988148" y="3728341"/>
            <a:ext cx="2781688" cy="3029373"/>
          </a:xfrm>
          <a:prstGeom prst="rect">
            <a:avLst/>
          </a:prstGeom>
        </p:spPr>
        <p:style>
          <a:lnRef idx="0">
            <a:schemeClr val="dk1"/>
          </a:lnRef>
          <a:fillRef idx="3">
            <a:schemeClr val="dk1"/>
          </a:fillRef>
          <a:effectRef idx="3">
            <a:schemeClr val="dk1"/>
          </a:effectRef>
          <a:fontRef idx="minor">
            <a:schemeClr val="lt1"/>
          </a:fontRef>
        </p:style>
      </p:pic>
    </p:spTree>
    <p:extLst>
      <p:ext uri="{BB962C8B-B14F-4D97-AF65-F5344CB8AC3E}">
        <p14:creationId xmlns:p14="http://schemas.microsoft.com/office/powerpoint/2010/main" val="1320497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ttangolo 31">
            <a:extLst>
              <a:ext uri="{FF2B5EF4-FFF2-40B4-BE49-F238E27FC236}">
                <a16:creationId xmlns:a16="http://schemas.microsoft.com/office/drawing/2014/main" id="{6D92B532-006B-1667-F49E-765C13D2C1DD}"/>
              </a:ext>
            </a:extLst>
          </p:cNvPr>
          <p:cNvSpPr/>
          <p:nvPr/>
        </p:nvSpPr>
        <p:spPr>
          <a:xfrm>
            <a:off x="2505241" y="2339376"/>
            <a:ext cx="8843657" cy="4182035"/>
          </a:xfrm>
          <a:prstGeom prst="rect">
            <a:avLst/>
          </a:prstGeom>
          <a:solidFill>
            <a:schemeClr val="accent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5" name="Segnaposto testo 41">
            <a:extLst>
              <a:ext uri="{FF2B5EF4-FFF2-40B4-BE49-F238E27FC236}">
                <a16:creationId xmlns:a16="http://schemas.microsoft.com/office/drawing/2014/main" id="{296A08F2-4B18-2D45-CDCA-8759D3663B51}"/>
              </a:ext>
            </a:extLst>
          </p:cNvPr>
          <p:cNvSpPr txBox="1">
            <a:spLocks/>
          </p:cNvSpPr>
          <p:nvPr/>
        </p:nvSpPr>
        <p:spPr>
          <a:xfrm>
            <a:off x="614106" y="1411171"/>
            <a:ext cx="11152069" cy="1600893"/>
          </a:xfrm>
          <a:prstGeom prst="rect">
            <a:avLst/>
          </a:prstGeom>
        </p:spPr>
        <p:txBody>
          <a:bodyPr rtlCol="0" anchor="ctr"/>
          <a:lstStyle>
            <a:defPPr>
              <a:defRPr lang="it-IT"/>
            </a:defPPr>
            <a:lvl1pPr marL="0" indent="0" algn="ctr" defTabSz="914400" rtl="0" eaLnBrk="1" latinLnBrk="0" hangingPunct="1">
              <a:lnSpc>
                <a:spcPct val="100000"/>
              </a:lnSpc>
              <a:spcBef>
                <a:spcPts val="1000"/>
              </a:spcBef>
              <a:buFont typeface="Arial" panose="020B0604020202020204" pitchFamily="34" charset="0"/>
              <a:buNone/>
              <a:defRPr lang="it-IT" sz="1000" b="1" kern="1200" cap="all" spc="200" baseline="0">
                <a:solidFill>
                  <a:schemeClr val="accent6"/>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lgn="l"/>
            <a:r>
              <a:rPr lang="it-IT" sz="1400" b="0" cap="none" spc="0" dirty="0">
                <a:solidFill>
                  <a:schemeClr val="bg1"/>
                </a:solidFill>
              </a:rPr>
              <a:t>Le misure di centralità forniscono informazioni riguardo ai valori attorno ai quali i dati tendono a concentrarsi: la </a:t>
            </a:r>
            <a:r>
              <a:rPr lang="it-IT" sz="1400" cap="none" spc="0" dirty="0">
                <a:solidFill>
                  <a:schemeClr val="bg1"/>
                </a:solidFill>
              </a:rPr>
              <a:t>Media </a:t>
            </a:r>
            <a:r>
              <a:rPr lang="it-IT" sz="1400" cap="none" spc="0" dirty="0" err="1">
                <a:solidFill>
                  <a:schemeClr val="bg1"/>
                </a:solidFill>
              </a:rPr>
              <a:t>Campiopnaria</a:t>
            </a:r>
            <a:r>
              <a:rPr lang="it-IT" sz="1400" b="0" cap="none" spc="0" dirty="0">
                <a:solidFill>
                  <a:schemeClr val="bg1"/>
                </a:solidFill>
              </a:rPr>
              <a:t> corrisponde alla media aritmetica degli n valori osservati per una variabile; La </a:t>
            </a:r>
            <a:r>
              <a:rPr lang="it-IT" sz="1400" cap="none" spc="0" dirty="0">
                <a:solidFill>
                  <a:schemeClr val="bg1"/>
                </a:solidFill>
              </a:rPr>
              <a:t>Mediana Campionaria </a:t>
            </a:r>
            <a:r>
              <a:rPr lang="it-IT" sz="1400" b="0" cap="none" spc="0" dirty="0">
                <a:solidFill>
                  <a:schemeClr val="bg1"/>
                </a:solidFill>
              </a:rPr>
              <a:t>bipartisce le osservazioni in due gruppi di uguale numerosità, in maniera tale che lo stesso numero di valori cada sia a sinistra che a destra della mediana stessa; la </a:t>
            </a:r>
            <a:r>
              <a:rPr lang="it-IT" sz="1400" cap="none" spc="0" dirty="0">
                <a:solidFill>
                  <a:schemeClr val="bg1"/>
                </a:solidFill>
              </a:rPr>
              <a:t>Moda</a:t>
            </a:r>
            <a:r>
              <a:rPr lang="it-IT" sz="1400" b="0" cap="none" spc="0" dirty="0">
                <a:solidFill>
                  <a:schemeClr val="bg1"/>
                </a:solidFill>
              </a:rPr>
              <a:t> campionaria di un insieme di dati, se esiste, è la modalità a cui è associata la frequenza (assoluta o relativa) più elevata; I </a:t>
            </a:r>
            <a:r>
              <a:rPr lang="it-IT" sz="1400" cap="none" spc="0" dirty="0">
                <a:solidFill>
                  <a:schemeClr val="bg1"/>
                </a:solidFill>
              </a:rPr>
              <a:t>Quartili</a:t>
            </a:r>
            <a:r>
              <a:rPr lang="it-IT" sz="1400" b="0" cap="none" spc="0" dirty="0">
                <a:solidFill>
                  <a:schemeClr val="bg1"/>
                </a:solidFill>
              </a:rPr>
              <a:t> sono dei particolari quantili che si ottengono dividendo l’insieme dei dati ordinati in quattro parti uguali.</a:t>
            </a:r>
          </a:p>
        </p:txBody>
      </p:sp>
      <p:sp>
        <p:nvSpPr>
          <p:cNvPr id="36" name="Titolo 65">
            <a:extLst>
              <a:ext uri="{FF2B5EF4-FFF2-40B4-BE49-F238E27FC236}">
                <a16:creationId xmlns:a16="http://schemas.microsoft.com/office/drawing/2014/main" id="{1A98244C-C0EC-3E1C-5F47-1900812C7F05}"/>
              </a:ext>
            </a:extLst>
          </p:cNvPr>
          <p:cNvSpPr>
            <a:spLocks noGrp="1"/>
          </p:cNvSpPr>
          <p:nvPr>
            <p:ph type="title"/>
          </p:nvPr>
        </p:nvSpPr>
        <p:spPr>
          <a:xfrm>
            <a:off x="614107" y="736584"/>
            <a:ext cx="10515600" cy="492025"/>
          </a:xfrm>
        </p:spPr>
        <p:txBody>
          <a:bodyPr rtlCol="0"/>
          <a:lstStyle>
            <a:defPPr>
              <a:defRPr lang="it-IT"/>
            </a:defPPr>
          </a:lstStyle>
          <a:p>
            <a:pPr algn="l" rtl="0"/>
            <a:r>
              <a:rPr lang="it-IT" noProof="0" dirty="0"/>
              <a:t>INDICI DI SINTESI</a:t>
            </a:r>
            <a:br>
              <a:rPr lang="it-IT" dirty="0"/>
            </a:br>
            <a:endParaRPr lang="it-IT" dirty="0"/>
          </a:p>
        </p:txBody>
      </p:sp>
      <p:sp>
        <p:nvSpPr>
          <p:cNvPr id="37" name="Segnaposto testo 40">
            <a:extLst>
              <a:ext uri="{FF2B5EF4-FFF2-40B4-BE49-F238E27FC236}">
                <a16:creationId xmlns:a16="http://schemas.microsoft.com/office/drawing/2014/main" id="{8992D477-91FE-2A17-1280-E0BB540A9BAC}"/>
              </a:ext>
            </a:extLst>
          </p:cNvPr>
          <p:cNvSpPr txBox="1">
            <a:spLocks/>
          </p:cNvSpPr>
          <p:nvPr/>
        </p:nvSpPr>
        <p:spPr>
          <a:xfrm>
            <a:off x="614107" y="1228609"/>
            <a:ext cx="9072652" cy="365125"/>
          </a:xfrm>
          <a:prstGeom prst="rect">
            <a:avLst/>
          </a:prstGeom>
        </p:spPr>
        <p:txBody>
          <a:bodyPr rtlCol="0" anchor="ctr"/>
          <a:lstStyle>
            <a:defPPr>
              <a:defRPr lang="it-IT"/>
            </a:defPPr>
            <a:lvl1pPr marL="0" indent="0" algn="ctr" defTabSz="914400" rtl="0" eaLnBrk="1" latinLnBrk="0" hangingPunct="1">
              <a:lnSpc>
                <a:spcPct val="100000"/>
              </a:lnSpc>
              <a:spcBef>
                <a:spcPts val="1000"/>
              </a:spcBef>
              <a:buFont typeface="Arial" panose="020B0604020202020204" pitchFamily="34" charset="0"/>
              <a:buNone/>
              <a:defRPr lang="it-IT" sz="1800" b="1" kern="1200" cap="all" spc="200" baseline="0">
                <a:solidFill>
                  <a:schemeClr val="accent1">
                    <a:lumMod val="50000"/>
                    <a:lumOff val="50000"/>
                  </a:schemeClr>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lgn="l"/>
            <a:r>
              <a:rPr lang="en-US" sz="1600" dirty="0" err="1">
                <a:solidFill>
                  <a:schemeClr val="accent6"/>
                </a:solidFill>
              </a:rPr>
              <a:t>Misure</a:t>
            </a:r>
            <a:r>
              <a:rPr lang="it-IT" sz="1600" dirty="0">
                <a:solidFill>
                  <a:schemeClr val="accent6"/>
                </a:solidFill>
              </a:rPr>
              <a:t> di centralità</a:t>
            </a:r>
          </a:p>
        </p:txBody>
      </p:sp>
      <p:sp>
        <p:nvSpPr>
          <p:cNvPr id="39" name="Segnaposto testo 41">
            <a:extLst>
              <a:ext uri="{FF2B5EF4-FFF2-40B4-BE49-F238E27FC236}">
                <a16:creationId xmlns:a16="http://schemas.microsoft.com/office/drawing/2014/main" id="{330FF650-A462-18EC-C93E-3094B0609A12}"/>
              </a:ext>
            </a:extLst>
          </p:cNvPr>
          <p:cNvSpPr txBox="1">
            <a:spLocks/>
          </p:cNvSpPr>
          <p:nvPr/>
        </p:nvSpPr>
        <p:spPr>
          <a:xfrm>
            <a:off x="614101" y="3226407"/>
            <a:ext cx="11152069" cy="1053206"/>
          </a:xfrm>
          <a:prstGeom prst="rect">
            <a:avLst/>
          </a:prstGeom>
        </p:spPr>
        <p:txBody>
          <a:bodyPr rtlCol="0" anchor="ctr"/>
          <a:lstStyle>
            <a:defPPr>
              <a:defRPr lang="it-IT"/>
            </a:defPPr>
            <a:lvl1pPr marL="0" indent="0" algn="ctr" defTabSz="914400" rtl="0" eaLnBrk="1" latinLnBrk="0" hangingPunct="1">
              <a:lnSpc>
                <a:spcPct val="100000"/>
              </a:lnSpc>
              <a:spcBef>
                <a:spcPts val="1000"/>
              </a:spcBef>
              <a:buFont typeface="Arial" panose="020B0604020202020204" pitchFamily="34" charset="0"/>
              <a:buNone/>
              <a:defRPr lang="it-IT" sz="1000" b="1" kern="1200" cap="all" spc="200" baseline="0">
                <a:solidFill>
                  <a:schemeClr val="accent6"/>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lgn="l"/>
            <a:r>
              <a:rPr lang="it-IT" sz="1400" b="0" cap="none" spc="0" dirty="0">
                <a:solidFill>
                  <a:schemeClr val="bg1"/>
                </a:solidFill>
              </a:rPr>
              <a:t>Le misure di dispersione sono statistiche che descrivono quanto i dati di un insieme siano distribuiti attorno alla media o al centro della distribuzione: la </a:t>
            </a:r>
            <a:r>
              <a:rPr lang="it-IT" sz="1400" cap="none" spc="0" dirty="0">
                <a:solidFill>
                  <a:schemeClr val="bg1"/>
                </a:solidFill>
              </a:rPr>
              <a:t>Varianza</a:t>
            </a:r>
            <a:r>
              <a:rPr lang="it-IT" sz="1400" b="0" cap="none" spc="0" dirty="0">
                <a:solidFill>
                  <a:schemeClr val="bg1"/>
                </a:solidFill>
              </a:rPr>
              <a:t> </a:t>
            </a:r>
            <a:r>
              <a:rPr lang="it-IT" sz="1400" cap="none" spc="0" dirty="0">
                <a:solidFill>
                  <a:schemeClr val="bg1"/>
                </a:solidFill>
              </a:rPr>
              <a:t>Campionaria</a:t>
            </a:r>
            <a:r>
              <a:rPr lang="it-IT" sz="1400" b="0" cap="none" spc="0" dirty="0">
                <a:solidFill>
                  <a:schemeClr val="bg1"/>
                </a:solidFill>
              </a:rPr>
              <a:t> è una misura statistica che quantifica la dispersione dei dati attorno alla media campionaria; la </a:t>
            </a:r>
            <a:r>
              <a:rPr lang="it-IT" sz="1400" cap="none" spc="0" dirty="0">
                <a:solidFill>
                  <a:schemeClr val="bg1"/>
                </a:solidFill>
              </a:rPr>
              <a:t>Deviazione Standard </a:t>
            </a:r>
            <a:r>
              <a:rPr lang="it-IT" sz="1400" b="0" cap="none" spc="0" dirty="0">
                <a:solidFill>
                  <a:schemeClr val="bg1"/>
                </a:solidFill>
              </a:rPr>
              <a:t>campionaria è la radice quadrata della varianza campionaria e ne offre una visione meglio leggibile e interpretabile.</a:t>
            </a:r>
          </a:p>
        </p:txBody>
      </p:sp>
      <p:sp>
        <p:nvSpPr>
          <p:cNvPr id="40" name="Segnaposto testo 40">
            <a:extLst>
              <a:ext uri="{FF2B5EF4-FFF2-40B4-BE49-F238E27FC236}">
                <a16:creationId xmlns:a16="http://schemas.microsoft.com/office/drawing/2014/main" id="{6ADACD1F-B160-CB56-40FD-966ADA3D9EC3}"/>
              </a:ext>
            </a:extLst>
          </p:cNvPr>
          <p:cNvSpPr txBox="1">
            <a:spLocks/>
          </p:cNvSpPr>
          <p:nvPr/>
        </p:nvSpPr>
        <p:spPr>
          <a:xfrm>
            <a:off x="614104" y="2937965"/>
            <a:ext cx="9072652" cy="365125"/>
          </a:xfrm>
          <a:prstGeom prst="rect">
            <a:avLst/>
          </a:prstGeom>
        </p:spPr>
        <p:txBody>
          <a:bodyPr rtlCol="0" anchor="ctr"/>
          <a:lstStyle>
            <a:defPPr>
              <a:defRPr lang="it-IT"/>
            </a:defPPr>
            <a:lvl1pPr marL="0" indent="0" algn="ctr" defTabSz="914400" rtl="0" eaLnBrk="1" latinLnBrk="0" hangingPunct="1">
              <a:lnSpc>
                <a:spcPct val="100000"/>
              </a:lnSpc>
              <a:spcBef>
                <a:spcPts val="1000"/>
              </a:spcBef>
              <a:buFont typeface="Arial" panose="020B0604020202020204" pitchFamily="34" charset="0"/>
              <a:buNone/>
              <a:defRPr lang="it-IT" sz="1800" b="1" kern="1200" cap="all" spc="200" baseline="0">
                <a:solidFill>
                  <a:schemeClr val="accent1">
                    <a:lumMod val="50000"/>
                    <a:lumOff val="50000"/>
                  </a:schemeClr>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lgn="l"/>
            <a:r>
              <a:rPr lang="en-US" sz="1600" dirty="0" err="1">
                <a:solidFill>
                  <a:schemeClr val="accent6"/>
                </a:solidFill>
              </a:rPr>
              <a:t>Misure</a:t>
            </a:r>
            <a:r>
              <a:rPr lang="it-IT" sz="1600" dirty="0">
                <a:solidFill>
                  <a:schemeClr val="accent6"/>
                </a:solidFill>
              </a:rPr>
              <a:t> di dispersione</a:t>
            </a:r>
          </a:p>
        </p:txBody>
      </p:sp>
      <p:sp>
        <p:nvSpPr>
          <p:cNvPr id="41" name="Segnaposto testo 41">
            <a:extLst>
              <a:ext uri="{FF2B5EF4-FFF2-40B4-BE49-F238E27FC236}">
                <a16:creationId xmlns:a16="http://schemas.microsoft.com/office/drawing/2014/main" id="{A4F7B352-26C3-D186-82C9-EDE9531E95BF}"/>
              </a:ext>
            </a:extLst>
          </p:cNvPr>
          <p:cNvSpPr txBox="1">
            <a:spLocks/>
          </p:cNvSpPr>
          <p:nvPr/>
        </p:nvSpPr>
        <p:spPr>
          <a:xfrm>
            <a:off x="614097" y="4742391"/>
            <a:ext cx="11152069" cy="511065"/>
          </a:xfrm>
          <a:prstGeom prst="rect">
            <a:avLst/>
          </a:prstGeom>
        </p:spPr>
        <p:txBody>
          <a:bodyPr rtlCol="0" anchor="ctr"/>
          <a:lstStyle>
            <a:defPPr>
              <a:defRPr lang="it-IT"/>
            </a:defPPr>
            <a:lvl1pPr marL="0" indent="0" algn="ctr" defTabSz="914400" rtl="0" eaLnBrk="1" latinLnBrk="0" hangingPunct="1">
              <a:lnSpc>
                <a:spcPct val="100000"/>
              </a:lnSpc>
              <a:spcBef>
                <a:spcPts val="1000"/>
              </a:spcBef>
              <a:buFont typeface="Arial" panose="020B0604020202020204" pitchFamily="34" charset="0"/>
              <a:buNone/>
              <a:defRPr lang="it-IT" sz="1000" b="1" kern="1200" cap="all" spc="200" baseline="0">
                <a:solidFill>
                  <a:schemeClr val="accent6"/>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lgn="l"/>
            <a:r>
              <a:rPr lang="it-IT" sz="1400" b="0" cap="none" spc="0" dirty="0">
                <a:solidFill>
                  <a:schemeClr val="bg1"/>
                </a:solidFill>
              </a:rPr>
              <a:t>Le misure di simmetria permettono di misurare quando una distribuzione di frequenze presenta simmetria o asimmetria tramite la </a:t>
            </a:r>
            <a:r>
              <a:rPr lang="it-IT" sz="1400" cap="none" spc="0" dirty="0" err="1">
                <a:solidFill>
                  <a:schemeClr val="bg1"/>
                </a:solidFill>
              </a:rPr>
              <a:t>Skweness</a:t>
            </a:r>
            <a:r>
              <a:rPr lang="it-IT" sz="1400" cap="none" spc="0" dirty="0">
                <a:solidFill>
                  <a:schemeClr val="bg1"/>
                </a:solidFill>
              </a:rPr>
              <a:t> Campionaria</a:t>
            </a:r>
            <a:r>
              <a:rPr lang="it-IT" sz="1400" b="0" cap="none" spc="0" dirty="0">
                <a:solidFill>
                  <a:schemeClr val="bg1"/>
                </a:solidFill>
              </a:rPr>
              <a:t>, oppure se tale asimmetria è più o meno piccata tramite la </a:t>
            </a:r>
            <a:r>
              <a:rPr lang="it-IT" sz="1400" cap="none" spc="0" dirty="0">
                <a:solidFill>
                  <a:schemeClr val="bg1"/>
                </a:solidFill>
              </a:rPr>
              <a:t>Curtosi Campionaria</a:t>
            </a:r>
            <a:r>
              <a:rPr lang="it-IT" sz="1400" b="0" cap="none" spc="0" dirty="0">
                <a:solidFill>
                  <a:schemeClr val="bg1"/>
                </a:solidFill>
              </a:rPr>
              <a:t>. </a:t>
            </a:r>
          </a:p>
        </p:txBody>
      </p:sp>
      <p:sp>
        <p:nvSpPr>
          <p:cNvPr id="42" name="Segnaposto testo 40">
            <a:extLst>
              <a:ext uri="{FF2B5EF4-FFF2-40B4-BE49-F238E27FC236}">
                <a16:creationId xmlns:a16="http://schemas.microsoft.com/office/drawing/2014/main" id="{704B9E72-6110-E637-507D-044CDC9FA525}"/>
              </a:ext>
            </a:extLst>
          </p:cNvPr>
          <p:cNvSpPr txBox="1">
            <a:spLocks/>
          </p:cNvSpPr>
          <p:nvPr/>
        </p:nvSpPr>
        <p:spPr>
          <a:xfrm>
            <a:off x="614101" y="4356295"/>
            <a:ext cx="9072652" cy="365125"/>
          </a:xfrm>
          <a:prstGeom prst="rect">
            <a:avLst/>
          </a:prstGeom>
        </p:spPr>
        <p:txBody>
          <a:bodyPr rtlCol="0" anchor="ctr"/>
          <a:lstStyle>
            <a:defPPr>
              <a:defRPr lang="it-IT"/>
            </a:defPPr>
            <a:lvl1pPr marL="0" indent="0" algn="ctr" defTabSz="914400" rtl="0" eaLnBrk="1" latinLnBrk="0" hangingPunct="1">
              <a:lnSpc>
                <a:spcPct val="100000"/>
              </a:lnSpc>
              <a:spcBef>
                <a:spcPts val="1000"/>
              </a:spcBef>
              <a:buFont typeface="Arial" panose="020B0604020202020204" pitchFamily="34" charset="0"/>
              <a:buNone/>
              <a:defRPr lang="it-IT" sz="1800" b="1" kern="1200" cap="all" spc="200" baseline="0">
                <a:solidFill>
                  <a:schemeClr val="accent1">
                    <a:lumMod val="50000"/>
                    <a:lumOff val="50000"/>
                  </a:schemeClr>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lgn="l"/>
            <a:r>
              <a:rPr lang="en-US" sz="1600" dirty="0" err="1">
                <a:solidFill>
                  <a:schemeClr val="accent6"/>
                </a:solidFill>
              </a:rPr>
              <a:t>Misure</a:t>
            </a:r>
            <a:r>
              <a:rPr lang="it-IT" sz="1600" dirty="0">
                <a:solidFill>
                  <a:schemeClr val="accent6"/>
                </a:solidFill>
              </a:rPr>
              <a:t> di SIMMETRIA</a:t>
            </a:r>
          </a:p>
        </p:txBody>
      </p:sp>
    </p:spTree>
    <p:extLst>
      <p:ext uri="{BB962C8B-B14F-4D97-AF65-F5344CB8AC3E}">
        <p14:creationId xmlns:p14="http://schemas.microsoft.com/office/powerpoint/2010/main" val="20698030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5940DB-B10E-6048-5B06-CF93FD9698CB}"/>
            </a:ext>
          </a:extLst>
        </p:cNvPr>
        <p:cNvGrpSpPr/>
        <p:nvPr/>
      </p:nvGrpSpPr>
      <p:grpSpPr>
        <a:xfrm>
          <a:off x="0" y="0"/>
          <a:ext cx="0" cy="0"/>
          <a:chOff x="0" y="0"/>
          <a:chExt cx="0" cy="0"/>
        </a:xfrm>
      </p:grpSpPr>
      <p:sp>
        <p:nvSpPr>
          <p:cNvPr id="32" name="Rettangolo 31">
            <a:extLst>
              <a:ext uri="{FF2B5EF4-FFF2-40B4-BE49-F238E27FC236}">
                <a16:creationId xmlns:a16="http://schemas.microsoft.com/office/drawing/2014/main" id="{711578C4-90FB-4B9C-FEA9-FC712CAC11D3}"/>
              </a:ext>
            </a:extLst>
          </p:cNvPr>
          <p:cNvSpPr/>
          <p:nvPr/>
        </p:nvSpPr>
        <p:spPr>
          <a:xfrm>
            <a:off x="2505241" y="2339376"/>
            <a:ext cx="8843657" cy="4182035"/>
          </a:xfrm>
          <a:prstGeom prst="rect">
            <a:avLst/>
          </a:prstGeom>
          <a:solidFill>
            <a:schemeClr val="accent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5" name="Segnaposto testo 41">
            <a:extLst>
              <a:ext uri="{FF2B5EF4-FFF2-40B4-BE49-F238E27FC236}">
                <a16:creationId xmlns:a16="http://schemas.microsoft.com/office/drawing/2014/main" id="{8835D951-3426-7A0C-6E85-A67FDDA49BF2}"/>
              </a:ext>
            </a:extLst>
          </p:cNvPr>
          <p:cNvSpPr txBox="1">
            <a:spLocks/>
          </p:cNvSpPr>
          <p:nvPr/>
        </p:nvSpPr>
        <p:spPr>
          <a:xfrm>
            <a:off x="614107" y="1411171"/>
            <a:ext cx="5257800" cy="5110240"/>
          </a:xfrm>
          <a:prstGeom prst="rect">
            <a:avLst/>
          </a:prstGeom>
        </p:spPr>
        <p:txBody>
          <a:bodyPr rtlCol="0" anchor="ctr"/>
          <a:lstStyle>
            <a:defPPr>
              <a:defRPr lang="it-IT"/>
            </a:defPPr>
            <a:lvl1pPr marL="0" indent="0" algn="ctr" defTabSz="914400" rtl="0" eaLnBrk="1" latinLnBrk="0" hangingPunct="1">
              <a:lnSpc>
                <a:spcPct val="100000"/>
              </a:lnSpc>
              <a:spcBef>
                <a:spcPts val="1000"/>
              </a:spcBef>
              <a:buFont typeface="Arial" panose="020B0604020202020204" pitchFamily="34" charset="0"/>
              <a:buNone/>
              <a:defRPr lang="it-IT" sz="1000" b="1" kern="1200" cap="all" spc="200" baseline="0">
                <a:solidFill>
                  <a:schemeClr val="accent6"/>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lgn="l"/>
            <a:r>
              <a:rPr lang="it-IT" sz="1400" b="0" cap="none" spc="0" dirty="0">
                <a:solidFill>
                  <a:schemeClr val="bg1"/>
                </a:solidFill>
              </a:rPr>
              <a:t>Essendo le feature </a:t>
            </a:r>
            <a:r>
              <a:rPr lang="it-IT" sz="1400" b="0" i="1" cap="none" spc="0" dirty="0">
                <a:solidFill>
                  <a:schemeClr val="bg1"/>
                </a:solidFill>
              </a:rPr>
              <a:t>label</a:t>
            </a:r>
            <a:r>
              <a:rPr lang="it-IT" sz="1400" b="0" cap="none" spc="0" dirty="0">
                <a:solidFill>
                  <a:schemeClr val="bg1"/>
                </a:solidFill>
              </a:rPr>
              <a:t>,  </a:t>
            </a:r>
            <a:r>
              <a:rPr lang="it-IT" sz="1400" b="0" i="1" cap="none" spc="0" dirty="0" err="1">
                <a:solidFill>
                  <a:schemeClr val="bg1"/>
                </a:solidFill>
              </a:rPr>
              <a:t>HasSocialNet</a:t>
            </a:r>
            <a:r>
              <a:rPr lang="it-IT" sz="1400" b="0" cap="none" spc="0" dirty="0">
                <a:solidFill>
                  <a:schemeClr val="bg1"/>
                </a:solidFill>
              </a:rPr>
              <a:t>, </a:t>
            </a:r>
            <a:r>
              <a:rPr lang="it-IT" sz="1400" b="0" i="1" cap="none" spc="0" dirty="0" err="1">
                <a:solidFill>
                  <a:schemeClr val="bg1"/>
                </a:solidFill>
              </a:rPr>
              <a:t>HasCopyrightInfo</a:t>
            </a:r>
            <a:r>
              <a:rPr lang="it-IT" sz="1400" b="0" cap="none" spc="0" dirty="0">
                <a:solidFill>
                  <a:schemeClr val="bg1"/>
                </a:solidFill>
              </a:rPr>
              <a:t>, </a:t>
            </a:r>
            <a:r>
              <a:rPr lang="it-IT" sz="1400" b="0" i="1" cap="none" spc="0" dirty="0" err="1">
                <a:solidFill>
                  <a:schemeClr val="bg1"/>
                </a:solidFill>
              </a:rPr>
              <a:t>HasDescription</a:t>
            </a:r>
            <a:r>
              <a:rPr lang="it-IT" sz="1400" b="0" cap="none" spc="0" dirty="0">
                <a:solidFill>
                  <a:schemeClr val="bg1"/>
                </a:solidFill>
              </a:rPr>
              <a:t> e </a:t>
            </a:r>
            <a:r>
              <a:rPr lang="it-IT" sz="1400" b="0" i="1" cap="none" spc="0" dirty="0" err="1">
                <a:solidFill>
                  <a:schemeClr val="bg1"/>
                </a:solidFill>
              </a:rPr>
              <a:t>IsHTTPS</a:t>
            </a:r>
            <a:r>
              <a:rPr lang="it-IT" sz="1400" b="0" cap="none" spc="0" dirty="0">
                <a:solidFill>
                  <a:schemeClr val="bg1"/>
                </a:solidFill>
              </a:rPr>
              <a:t> binarie, gli indici di sintesi non sono particolarmente informativi, in quanto molte informazioni possono essere dedotte a partire dalle distribuzioni di frequenza. Tuttavia, possiamo comunque calcolare:</a:t>
            </a:r>
          </a:p>
          <a:p>
            <a:pPr marL="285750" indent="-285750" algn="l">
              <a:buFont typeface="Arial" panose="020B0604020202020204" pitchFamily="34" charset="0"/>
              <a:buChar char="•"/>
            </a:pPr>
            <a:r>
              <a:rPr lang="it-IT" sz="1400" b="0" cap="none" spc="0" dirty="0">
                <a:solidFill>
                  <a:schemeClr val="bg1"/>
                </a:solidFill>
              </a:rPr>
              <a:t>la media, che in questo caso rappresenta la proporzione di 1;</a:t>
            </a:r>
          </a:p>
          <a:p>
            <a:pPr marL="285750" indent="-285750" algn="l">
              <a:buFont typeface="Arial" panose="020B0604020202020204" pitchFamily="34" charset="0"/>
              <a:buChar char="•"/>
            </a:pPr>
            <a:r>
              <a:rPr lang="it-IT" sz="1400" b="0" cap="none" spc="0" dirty="0">
                <a:solidFill>
                  <a:schemeClr val="bg1"/>
                </a:solidFill>
              </a:rPr>
              <a:t>la varianza, che misura la dispersione rispetto alla media, utile per capire il bilanciamento della variabile. Poiché in questo caso abbiamo a che fare con variabili binarie, la varianza assumerà valore compreso tra 0 e 0.25, il quale indica varianza massima;</a:t>
            </a:r>
          </a:p>
          <a:p>
            <a:pPr marL="285750" indent="-285750" algn="l">
              <a:buFont typeface="Arial" panose="020B0604020202020204" pitchFamily="34" charset="0"/>
              <a:buChar char="•"/>
            </a:pPr>
            <a:r>
              <a:rPr lang="it-IT" sz="1400" b="0" cap="none" spc="0" dirty="0">
                <a:solidFill>
                  <a:schemeClr val="bg1"/>
                </a:solidFill>
              </a:rPr>
              <a:t>la deviazione standard, calcolata come la radice quadrata della varianza. Essendo una misura lineare, la deviazione standard fornisce una comprensione più immediata della dispersione dei dati;</a:t>
            </a:r>
          </a:p>
          <a:p>
            <a:pPr marL="285750" indent="-285750" algn="l">
              <a:buFont typeface="Arial" panose="020B0604020202020204" pitchFamily="34" charset="0"/>
              <a:buChar char="•"/>
            </a:pPr>
            <a:r>
              <a:rPr lang="it-IT" sz="1400" b="0" cap="none" spc="0" dirty="0">
                <a:solidFill>
                  <a:schemeClr val="bg1"/>
                </a:solidFill>
              </a:rPr>
              <a:t>la moda, che corrisponde al valore più frequente.</a:t>
            </a:r>
          </a:p>
          <a:p>
            <a:pPr algn="l"/>
            <a:endParaRPr lang="it-IT" sz="1400" b="0" cap="none" spc="0" dirty="0">
              <a:solidFill>
                <a:schemeClr val="bg1"/>
              </a:solidFill>
            </a:endParaRPr>
          </a:p>
        </p:txBody>
      </p:sp>
      <p:sp>
        <p:nvSpPr>
          <p:cNvPr id="36" name="Titolo 65">
            <a:extLst>
              <a:ext uri="{FF2B5EF4-FFF2-40B4-BE49-F238E27FC236}">
                <a16:creationId xmlns:a16="http://schemas.microsoft.com/office/drawing/2014/main" id="{0814338A-89C5-B8AB-6447-42F107BAD8A5}"/>
              </a:ext>
            </a:extLst>
          </p:cNvPr>
          <p:cNvSpPr>
            <a:spLocks noGrp="1"/>
          </p:cNvSpPr>
          <p:nvPr>
            <p:ph type="title"/>
          </p:nvPr>
        </p:nvSpPr>
        <p:spPr>
          <a:xfrm>
            <a:off x="614107" y="736584"/>
            <a:ext cx="10515600" cy="492025"/>
          </a:xfrm>
        </p:spPr>
        <p:txBody>
          <a:bodyPr rtlCol="0"/>
          <a:lstStyle>
            <a:defPPr>
              <a:defRPr lang="it-IT"/>
            </a:defPPr>
          </a:lstStyle>
          <a:p>
            <a:pPr algn="l" rtl="0"/>
            <a:r>
              <a:rPr lang="it-IT" noProof="0" dirty="0"/>
              <a:t>INDICI DI SINTESI per le variabili binarie</a:t>
            </a:r>
            <a:br>
              <a:rPr lang="it-IT" dirty="0"/>
            </a:br>
            <a:endParaRPr lang="it-IT" dirty="0"/>
          </a:p>
        </p:txBody>
      </p:sp>
      <p:pic>
        <p:nvPicPr>
          <p:cNvPr id="3" name="Immagine 2" descr="Immagine che contiene testo, schermata, Carattere, numero&#10;&#10;Il contenuto generato dall'IA potrebbe non essere corretto.">
            <a:extLst>
              <a:ext uri="{FF2B5EF4-FFF2-40B4-BE49-F238E27FC236}">
                <a16:creationId xmlns:a16="http://schemas.microsoft.com/office/drawing/2014/main" id="{5335E387-1A2B-B935-E818-7F79B48BE56F}"/>
              </a:ext>
            </a:extLst>
          </p:cNvPr>
          <p:cNvPicPr>
            <a:picLocks noChangeAspect="1"/>
          </p:cNvPicPr>
          <p:nvPr/>
        </p:nvPicPr>
        <p:blipFill>
          <a:blip r:embed="rId3"/>
          <a:stretch>
            <a:fillRect/>
          </a:stretch>
        </p:blipFill>
        <p:spPr>
          <a:xfrm>
            <a:off x="6096000" y="2704501"/>
            <a:ext cx="5794536" cy="1608326"/>
          </a:xfrm>
          <a:prstGeom prst="rect">
            <a:avLst/>
          </a:prstGeom>
        </p:spPr>
        <p:style>
          <a:lnRef idx="0">
            <a:schemeClr val="dk1"/>
          </a:lnRef>
          <a:fillRef idx="3">
            <a:schemeClr val="dk1"/>
          </a:fillRef>
          <a:effectRef idx="3">
            <a:schemeClr val="dk1"/>
          </a:effectRef>
          <a:fontRef idx="minor">
            <a:schemeClr val="lt1"/>
          </a:fontRef>
        </p:style>
      </p:pic>
    </p:spTree>
    <p:extLst>
      <p:ext uri="{BB962C8B-B14F-4D97-AF65-F5344CB8AC3E}">
        <p14:creationId xmlns:p14="http://schemas.microsoft.com/office/powerpoint/2010/main" val="35713453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11B7A6-8092-704E-188E-97BA268C0055}"/>
            </a:ext>
          </a:extLst>
        </p:cNvPr>
        <p:cNvGrpSpPr/>
        <p:nvPr/>
      </p:nvGrpSpPr>
      <p:grpSpPr>
        <a:xfrm>
          <a:off x="0" y="0"/>
          <a:ext cx="0" cy="0"/>
          <a:chOff x="0" y="0"/>
          <a:chExt cx="0" cy="0"/>
        </a:xfrm>
      </p:grpSpPr>
      <p:sp>
        <p:nvSpPr>
          <p:cNvPr id="32" name="Rettangolo 31">
            <a:extLst>
              <a:ext uri="{FF2B5EF4-FFF2-40B4-BE49-F238E27FC236}">
                <a16:creationId xmlns:a16="http://schemas.microsoft.com/office/drawing/2014/main" id="{60C982B2-F280-5641-6B69-C82EC97F7F20}"/>
              </a:ext>
            </a:extLst>
          </p:cNvPr>
          <p:cNvSpPr/>
          <p:nvPr/>
        </p:nvSpPr>
        <p:spPr>
          <a:xfrm>
            <a:off x="2505241" y="2339376"/>
            <a:ext cx="8843657" cy="4182035"/>
          </a:xfrm>
          <a:prstGeom prst="rect">
            <a:avLst/>
          </a:prstGeom>
          <a:solidFill>
            <a:schemeClr val="accent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5" name="Segnaposto testo 41">
            <a:extLst>
              <a:ext uri="{FF2B5EF4-FFF2-40B4-BE49-F238E27FC236}">
                <a16:creationId xmlns:a16="http://schemas.microsoft.com/office/drawing/2014/main" id="{1D8A3464-0B9D-4F71-43D1-B7A2C27430D6}"/>
              </a:ext>
            </a:extLst>
          </p:cNvPr>
          <p:cNvSpPr txBox="1">
            <a:spLocks/>
          </p:cNvSpPr>
          <p:nvPr/>
        </p:nvSpPr>
        <p:spPr>
          <a:xfrm>
            <a:off x="614107" y="1411171"/>
            <a:ext cx="3218305" cy="2959123"/>
          </a:xfrm>
          <a:prstGeom prst="rect">
            <a:avLst/>
          </a:prstGeom>
        </p:spPr>
        <p:txBody>
          <a:bodyPr rtlCol="0" anchor="ctr"/>
          <a:lstStyle>
            <a:defPPr>
              <a:defRPr lang="it-IT"/>
            </a:defPPr>
            <a:lvl1pPr marL="0" indent="0" algn="ctr" defTabSz="914400" rtl="0" eaLnBrk="1" latinLnBrk="0" hangingPunct="1">
              <a:lnSpc>
                <a:spcPct val="100000"/>
              </a:lnSpc>
              <a:spcBef>
                <a:spcPts val="1000"/>
              </a:spcBef>
              <a:buFont typeface="Arial" panose="020B0604020202020204" pitchFamily="34" charset="0"/>
              <a:buNone/>
              <a:defRPr lang="it-IT" sz="1000" b="1" kern="1200" cap="all" spc="200" baseline="0">
                <a:solidFill>
                  <a:schemeClr val="accent6"/>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lgn="l"/>
            <a:r>
              <a:rPr lang="it-IT" sz="1400" b="0" cap="none" spc="0" dirty="0">
                <a:solidFill>
                  <a:schemeClr val="bg1"/>
                </a:solidFill>
              </a:rPr>
              <a:t>La mediana, pari a 100, rappresenta il valore centrale che separa i dati in due parti uguali. Poiché è maggiore della media (79.51), suggerisce che la distribuzione dei dati risulta asimmetrica, ed in particolare sbilanciata verso sinistra. La moda di 100 indica che è questo il valore che si verifica più frequentemente conferma la presenza dell’asimmetria.</a:t>
            </a:r>
          </a:p>
        </p:txBody>
      </p:sp>
      <p:sp>
        <p:nvSpPr>
          <p:cNvPr id="36" name="Titolo 65">
            <a:extLst>
              <a:ext uri="{FF2B5EF4-FFF2-40B4-BE49-F238E27FC236}">
                <a16:creationId xmlns:a16="http://schemas.microsoft.com/office/drawing/2014/main" id="{C187BE73-57E1-2BEE-4933-049AD6C4012D}"/>
              </a:ext>
            </a:extLst>
          </p:cNvPr>
          <p:cNvSpPr>
            <a:spLocks noGrp="1"/>
          </p:cNvSpPr>
          <p:nvPr>
            <p:ph type="title"/>
          </p:nvPr>
        </p:nvSpPr>
        <p:spPr>
          <a:xfrm>
            <a:off x="614107" y="736584"/>
            <a:ext cx="10515600" cy="492025"/>
          </a:xfrm>
        </p:spPr>
        <p:txBody>
          <a:bodyPr rtlCol="0"/>
          <a:lstStyle>
            <a:defPPr>
              <a:defRPr lang="it-IT"/>
            </a:defPPr>
          </a:lstStyle>
          <a:p>
            <a:pPr algn="l" rtl="0"/>
            <a:r>
              <a:rPr lang="it-IT" noProof="0" dirty="0"/>
              <a:t>INDICI DI SINTESI per la variabile continua</a:t>
            </a:r>
            <a:br>
              <a:rPr lang="it-IT" dirty="0"/>
            </a:br>
            <a:endParaRPr lang="it-IT" dirty="0"/>
          </a:p>
        </p:txBody>
      </p:sp>
      <p:sp>
        <p:nvSpPr>
          <p:cNvPr id="37" name="Segnaposto testo 40">
            <a:extLst>
              <a:ext uri="{FF2B5EF4-FFF2-40B4-BE49-F238E27FC236}">
                <a16:creationId xmlns:a16="http://schemas.microsoft.com/office/drawing/2014/main" id="{96AEEE57-D78C-67C5-B168-783948F27A4D}"/>
              </a:ext>
            </a:extLst>
          </p:cNvPr>
          <p:cNvSpPr txBox="1">
            <a:spLocks/>
          </p:cNvSpPr>
          <p:nvPr/>
        </p:nvSpPr>
        <p:spPr>
          <a:xfrm>
            <a:off x="614107" y="1228609"/>
            <a:ext cx="3218305" cy="365125"/>
          </a:xfrm>
          <a:prstGeom prst="rect">
            <a:avLst/>
          </a:prstGeom>
        </p:spPr>
        <p:txBody>
          <a:bodyPr rtlCol="0" anchor="ctr"/>
          <a:lstStyle>
            <a:defPPr>
              <a:defRPr lang="it-IT"/>
            </a:defPPr>
            <a:lvl1pPr marL="0" indent="0" algn="ctr" defTabSz="914400" rtl="0" eaLnBrk="1" latinLnBrk="0" hangingPunct="1">
              <a:lnSpc>
                <a:spcPct val="100000"/>
              </a:lnSpc>
              <a:spcBef>
                <a:spcPts val="1000"/>
              </a:spcBef>
              <a:buFont typeface="Arial" panose="020B0604020202020204" pitchFamily="34" charset="0"/>
              <a:buNone/>
              <a:defRPr lang="it-IT" sz="1800" b="1" kern="1200" cap="all" spc="200" baseline="0">
                <a:solidFill>
                  <a:schemeClr val="accent1">
                    <a:lumMod val="50000"/>
                    <a:lumOff val="50000"/>
                  </a:schemeClr>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lgn="l"/>
            <a:r>
              <a:rPr lang="en-US" sz="1600" dirty="0">
                <a:solidFill>
                  <a:schemeClr val="accent6"/>
                </a:solidFill>
              </a:rPr>
              <a:t>Media, Moda, </a:t>
            </a:r>
            <a:r>
              <a:rPr lang="en-US" sz="1600" dirty="0" err="1">
                <a:solidFill>
                  <a:schemeClr val="accent6"/>
                </a:solidFill>
              </a:rPr>
              <a:t>Mediana</a:t>
            </a:r>
            <a:endParaRPr lang="it-IT" sz="1600" dirty="0">
              <a:solidFill>
                <a:schemeClr val="accent6"/>
              </a:solidFill>
            </a:endParaRPr>
          </a:p>
        </p:txBody>
      </p:sp>
      <p:pic>
        <p:nvPicPr>
          <p:cNvPr id="4" name="Immagine 3" descr="Immagine che contiene testo, Carattere, schermata, linea&#10;&#10;Il contenuto generato dall'IA potrebbe non essere corretto.">
            <a:extLst>
              <a:ext uri="{FF2B5EF4-FFF2-40B4-BE49-F238E27FC236}">
                <a16:creationId xmlns:a16="http://schemas.microsoft.com/office/drawing/2014/main" id="{0779CC50-B2D2-C3DF-8DEE-7957F7B87701}"/>
              </a:ext>
            </a:extLst>
          </p:cNvPr>
          <p:cNvPicPr>
            <a:picLocks noChangeAspect="1"/>
          </p:cNvPicPr>
          <p:nvPr/>
        </p:nvPicPr>
        <p:blipFill>
          <a:blip r:embed="rId3"/>
          <a:stretch>
            <a:fillRect/>
          </a:stretch>
        </p:blipFill>
        <p:spPr>
          <a:xfrm>
            <a:off x="431512" y="4601514"/>
            <a:ext cx="3400900" cy="514422"/>
          </a:xfrm>
          <a:prstGeom prst="rect">
            <a:avLst/>
          </a:prstGeom>
        </p:spPr>
        <p:style>
          <a:lnRef idx="0">
            <a:schemeClr val="dk1"/>
          </a:lnRef>
          <a:fillRef idx="3">
            <a:schemeClr val="dk1"/>
          </a:fillRef>
          <a:effectRef idx="3">
            <a:schemeClr val="dk1"/>
          </a:effectRef>
          <a:fontRef idx="minor">
            <a:schemeClr val="lt1"/>
          </a:fontRef>
        </p:style>
      </p:pic>
    </p:spTree>
    <p:extLst>
      <p:ext uri="{BB962C8B-B14F-4D97-AF65-F5344CB8AC3E}">
        <p14:creationId xmlns:p14="http://schemas.microsoft.com/office/powerpoint/2010/main" val="37296566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F20993-A8A2-042C-D98E-7B5A9658B46F}"/>
            </a:ext>
          </a:extLst>
        </p:cNvPr>
        <p:cNvGrpSpPr/>
        <p:nvPr/>
      </p:nvGrpSpPr>
      <p:grpSpPr>
        <a:xfrm>
          <a:off x="0" y="0"/>
          <a:ext cx="0" cy="0"/>
          <a:chOff x="0" y="0"/>
          <a:chExt cx="0" cy="0"/>
        </a:xfrm>
      </p:grpSpPr>
      <p:sp>
        <p:nvSpPr>
          <p:cNvPr id="46" name="Titolo 45">
            <a:extLst>
              <a:ext uri="{FF2B5EF4-FFF2-40B4-BE49-F238E27FC236}">
                <a16:creationId xmlns:a16="http://schemas.microsoft.com/office/drawing/2014/main" id="{7773B2AA-5D5F-AB89-B86E-07A634F51103}"/>
              </a:ext>
            </a:extLst>
          </p:cNvPr>
          <p:cNvSpPr>
            <a:spLocks noGrp="1"/>
          </p:cNvSpPr>
          <p:nvPr>
            <p:ph type="title"/>
          </p:nvPr>
        </p:nvSpPr>
        <p:spPr>
          <a:xfrm>
            <a:off x="4187069" y="695093"/>
            <a:ext cx="4919354" cy="667498"/>
          </a:xfrm>
        </p:spPr>
        <p:txBody>
          <a:bodyPr rtlCol="0"/>
          <a:lstStyle>
            <a:defPPr>
              <a:defRPr lang="it-IT"/>
            </a:defPPr>
          </a:lstStyle>
          <a:p>
            <a:pPr rtl="0"/>
            <a:r>
              <a:rPr lang="it-IT" dirty="0"/>
              <a:t>Problema</a:t>
            </a:r>
          </a:p>
        </p:txBody>
      </p:sp>
      <p:sp>
        <p:nvSpPr>
          <p:cNvPr id="41" name="Segnaposto testo 40">
            <a:extLst>
              <a:ext uri="{FF2B5EF4-FFF2-40B4-BE49-F238E27FC236}">
                <a16:creationId xmlns:a16="http://schemas.microsoft.com/office/drawing/2014/main" id="{F7F0BF6D-77D0-C926-6B9B-183A186D6B23}"/>
              </a:ext>
            </a:extLst>
          </p:cNvPr>
          <p:cNvSpPr>
            <a:spLocks noGrp="1"/>
          </p:cNvSpPr>
          <p:nvPr>
            <p:ph type="body" sz="quarter" idx="22"/>
          </p:nvPr>
        </p:nvSpPr>
        <p:spPr>
          <a:xfrm>
            <a:off x="4199595" y="1348466"/>
            <a:ext cx="2556579" cy="365125"/>
          </a:xfrm>
        </p:spPr>
        <p:txBody>
          <a:bodyPr rtlCol="0"/>
          <a:lstStyle>
            <a:defPPr>
              <a:defRPr lang="it-IT"/>
            </a:defPPr>
          </a:lstStyle>
          <a:p>
            <a:pPr rtl="0"/>
            <a:r>
              <a:rPr lang="it-IT" dirty="0"/>
              <a:t>Phishing</a:t>
            </a:r>
          </a:p>
        </p:txBody>
      </p:sp>
      <p:sp>
        <p:nvSpPr>
          <p:cNvPr id="42" name="Segnaposto testo 41">
            <a:extLst>
              <a:ext uri="{FF2B5EF4-FFF2-40B4-BE49-F238E27FC236}">
                <a16:creationId xmlns:a16="http://schemas.microsoft.com/office/drawing/2014/main" id="{8CF5EC6D-9D94-ABA5-E74F-10BA0201DA6C}"/>
              </a:ext>
            </a:extLst>
          </p:cNvPr>
          <p:cNvSpPr>
            <a:spLocks noGrp="1"/>
          </p:cNvSpPr>
          <p:nvPr>
            <p:ph type="body" sz="quarter" idx="15"/>
          </p:nvPr>
        </p:nvSpPr>
        <p:spPr>
          <a:xfrm>
            <a:off x="4187069" y="1720530"/>
            <a:ext cx="7319424" cy="1600893"/>
          </a:xfrm>
        </p:spPr>
        <p:txBody>
          <a:bodyPr rtlCol="0"/>
          <a:lstStyle>
            <a:defPPr>
              <a:defRPr lang="it-IT"/>
            </a:defPPr>
          </a:lstStyle>
          <a:p>
            <a:pPr rtl="0"/>
            <a:r>
              <a:rPr lang="it-IT" dirty="0"/>
              <a:t>Per phishing si intende un tipo di attacco informatico che consiste nel tentativo da parte di</a:t>
            </a:r>
          </a:p>
          <a:p>
            <a:pPr rtl="0"/>
            <a:r>
              <a:rPr lang="it-IT" dirty="0"/>
              <a:t>un malintenzionato di spingere un utente a rivelare informazioni sensibili (come password,</a:t>
            </a:r>
          </a:p>
          <a:p>
            <a:pPr rtl="0"/>
            <a:r>
              <a:rPr lang="it-IT" dirty="0"/>
              <a:t>dati bancari, ecc.) simulando una fonte affidabile. </a:t>
            </a:r>
          </a:p>
          <a:p>
            <a:pPr rtl="0"/>
            <a:r>
              <a:rPr lang="it-IT" dirty="0"/>
              <a:t>Il phishing costituisce un metodo semplice, economico ed efficace. Gli indirizzi e-mail</a:t>
            </a:r>
          </a:p>
          <a:p>
            <a:pPr rtl="0"/>
            <a:r>
              <a:rPr lang="it-IT" dirty="0"/>
              <a:t>delle vittime sono facili da reperire e l’invio delle mail stesse non ha costi.</a:t>
            </a:r>
          </a:p>
        </p:txBody>
      </p:sp>
    </p:spTree>
    <p:extLst>
      <p:ext uri="{BB962C8B-B14F-4D97-AF65-F5344CB8AC3E}">
        <p14:creationId xmlns:p14="http://schemas.microsoft.com/office/powerpoint/2010/main" val="26753128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12848E-6FDF-414B-355C-77CDB0C86FE2}"/>
            </a:ext>
          </a:extLst>
        </p:cNvPr>
        <p:cNvGrpSpPr/>
        <p:nvPr/>
      </p:nvGrpSpPr>
      <p:grpSpPr>
        <a:xfrm>
          <a:off x="0" y="0"/>
          <a:ext cx="0" cy="0"/>
          <a:chOff x="0" y="0"/>
          <a:chExt cx="0" cy="0"/>
        </a:xfrm>
      </p:grpSpPr>
      <p:sp>
        <p:nvSpPr>
          <p:cNvPr id="32" name="Rettangolo 31">
            <a:extLst>
              <a:ext uri="{FF2B5EF4-FFF2-40B4-BE49-F238E27FC236}">
                <a16:creationId xmlns:a16="http://schemas.microsoft.com/office/drawing/2014/main" id="{662A0C58-41AE-C76F-4337-5B7F51147FCA}"/>
              </a:ext>
            </a:extLst>
          </p:cNvPr>
          <p:cNvSpPr/>
          <p:nvPr/>
        </p:nvSpPr>
        <p:spPr>
          <a:xfrm>
            <a:off x="2505241" y="2339376"/>
            <a:ext cx="8843657" cy="4182035"/>
          </a:xfrm>
          <a:prstGeom prst="rect">
            <a:avLst/>
          </a:prstGeom>
          <a:solidFill>
            <a:schemeClr val="accent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5" name="Segnaposto testo 41">
            <a:extLst>
              <a:ext uri="{FF2B5EF4-FFF2-40B4-BE49-F238E27FC236}">
                <a16:creationId xmlns:a16="http://schemas.microsoft.com/office/drawing/2014/main" id="{12C124A4-C4F1-F75F-8DD4-F08DB1CF569E}"/>
              </a:ext>
            </a:extLst>
          </p:cNvPr>
          <p:cNvSpPr txBox="1">
            <a:spLocks/>
          </p:cNvSpPr>
          <p:nvPr/>
        </p:nvSpPr>
        <p:spPr>
          <a:xfrm>
            <a:off x="614107" y="1411171"/>
            <a:ext cx="3218305" cy="2959123"/>
          </a:xfrm>
          <a:prstGeom prst="rect">
            <a:avLst/>
          </a:prstGeom>
        </p:spPr>
        <p:txBody>
          <a:bodyPr rtlCol="0" anchor="ctr"/>
          <a:lstStyle>
            <a:defPPr>
              <a:defRPr lang="it-IT"/>
            </a:defPPr>
            <a:lvl1pPr marL="0" indent="0" algn="ctr" defTabSz="914400" rtl="0" eaLnBrk="1" latinLnBrk="0" hangingPunct="1">
              <a:lnSpc>
                <a:spcPct val="100000"/>
              </a:lnSpc>
              <a:spcBef>
                <a:spcPts val="1000"/>
              </a:spcBef>
              <a:buFont typeface="Arial" panose="020B0604020202020204" pitchFamily="34" charset="0"/>
              <a:buNone/>
              <a:defRPr lang="it-IT" sz="1000" b="1" kern="1200" cap="all" spc="200" baseline="0">
                <a:solidFill>
                  <a:schemeClr val="accent6"/>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lgn="l"/>
            <a:r>
              <a:rPr lang="it-IT" sz="1400" b="0" cap="none" spc="0" dirty="0">
                <a:solidFill>
                  <a:schemeClr val="bg1"/>
                </a:solidFill>
              </a:rPr>
              <a:t>La mediana, pari a 100, rappresenta il valore centrale che separa i dati in due parti uguali. Poiché è maggiore della media (79.51), suggerisce che la distribuzione dei dati risulta asimmetrica, ed in particolare sbilanciata verso sinistra. La moda di 100 indica che è questo il valore che si verifica più frequentemente conferma la presenza dell’asimmetria.</a:t>
            </a:r>
          </a:p>
        </p:txBody>
      </p:sp>
      <p:sp>
        <p:nvSpPr>
          <p:cNvPr id="36" name="Titolo 65">
            <a:extLst>
              <a:ext uri="{FF2B5EF4-FFF2-40B4-BE49-F238E27FC236}">
                <a16:creationId xmlns:a16="http://schemas.microsoft.com/office/drawing/2014/main" id="{B0139E00-6FE0-3DE5-C9FB-BC6FE2BA9A87}"/>
              </a:ext>
            </a:extLst>
          </p:cNvPr>
          <p:cNvSpPr>
            <a:spLocks noGrp="1"/>
          </p:cNvSpPr>
          <p:nvPr>
            <p:ph type="title"/>
          </p:nvPr>
        </p:nvSpPr>
        <p:spPr>
          <a:xfrm>
            <a:off x="614107" y="736584"/>
            <a:ext cx="10515600" cy="492025"/>
          </a:xfrm>
        </p:spPr>
        <p:txBody>
          <a:bodyPr rtlCol="0"/>
          <a:lstStyle>
            <a:defPPr>
              <a:defRPr lang="it-IT"/>
            </a:defPPr>
          </a:lstStyle>
          <a:p>
            <a:pPr algn="l" rtl="0"/>
            <a:r>
              <a:rPr lang="it-IT" noProof="0" dirty="0"/>
              <a:t>INDICI DI SINTESI per la variabile continua</a:t>
            </a:r>
            <a:br>
              <a:rPr lang="it-IT" dirty="0"/>
            </a:br>
            <a:endParaRPr lang="it-IT" dirty="0"/>
          </a:p>
        </p:txBody>
      </p:sp>
      <p:sp>
        <p:nvSpPr>
          <p:cNvPr id="37" name="Segnaposto testo 40">
            <a:extLst>
              <a:ext uri="{FF2B5EF4-FFF2-40B4-BE49-F238E27FC236}">
                <a16:creationId xmlns:a16="http://schemas.microsoft.com/office/drawing/2014/main" id="{FCADC079-5327-DAD4-FEAB-935DC55A500C}"/>
              </a:ext>
            </a:extLst>
          </p:cNvPr>
          <p:cNvSpPr txBox="1">
            <a:spLocks/>
          </p:cNvSpPr>
          <p:nvPr/>
        </p:nvSpPr>
        <p:spPr>
          <a:xfrm>
            <a:off x="614107" y="1228609"/>
            <a:ext cx="3218305" cy="365125"/>
          </a:xfrm>
          <a:prstGeom prst="rect">
            <a:avLst/>
          </a:prstGeom>
        </p:spPr>
        <p:txBody>
          <a:bodyPr rtlCol="0" anchor="ctr"/>
          <a:lstStyle>
            <a:defPPr>
              <a:defRPr lang="it-IT"/>
            </a:defPPr>
            <a:lvl1pPr marL="0" indent="0" algn="ctr" defTabSz="914400" rtl="0" eaLnBrk="1" latinLnBrk="0" hangingPunct="1">
              <a:lnSpc>
                <a:spcPct val="100000"/>
              </a:lnSpc>
              <a:spcBef>
                <a:spcPts val="1000"/>
              </a:spcBef>
              <a:buFont typeface="Arial" panose="020B0604020202020204" pitchFamily="34" charset="0"/>
              <a:buNone/>
              <a:defRPr lang="it-IT" sz="1800" b="1" kern="1200" cap="all" spc="200" baseline="0">
                <a:solidFill>
                  <a:schemeClr val="accent1">
                    <a:lumMod val="50000"/>
                    <a:lumOff val="50000"/>
                  </a:schemeClr>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lgn="l"/>
            <a:r>
              <a:rPr lang="en-US" sz="1600" dirty="0">
                <a:solidFill>
                  <a:schemeClr val="accent6"/>
                </a:solidFill>
              </a:rPr>
              <a:t>Media, Moda, </a:t>
            </a:r>
            <a:r>
              <a:rPr lang="en-US" sz="1600" dirty="0" err="1">
                <a:solidFill>
                  <a:schemeClr val="accent6"/>
                </a:solidFill>
              </a:rPr>
              <a:t>Mediana</a:t>
            </a:r>
            <a:endParaRPr lang="it-IT" sz="1600" dirty="0">
              <a:solidFill>
                <a:schemeClr val="accent6"/>
              </a:solidFill>
            </a:endParaRPr>
          </a:p>
        </p:txBody>
      </p:sp>
      <p:pic>
        <p:nvPicPr>
          <p:cNvPr id="4" name="Immagine 3" descr="Immagine che contiene testo, Carattere, schermata, linea&#10;&#10;Il contenuto generato dall'IA potrebbe non essere corretto.">
            <a:extLst>
              <a:ext uri="{FF2B5EF4-FFF2-40B4-BE49-F238E27FC236}">
                <a16:creationId xmlns:a16="http://schemas.microsoft.com/office/drawing/2014/main" id="{BF66167A-4DE2-096C-4195-3B153BF558AA}"/>
              </a:ext>
            </a:extLst>
          </p:cNvPr>
          <p:cNvPicPr>
            <a:picLocks noChangeAspect="1"/>
          </p:cNvPicPr>
          <p:nvPr/>
        </p:nvPicPr>
        <p:blipFill>
          <a:blip r:embed="rId3"/>
          <a:stretch>
            <a:fillRect/>
          </a:stretch>
        </p:blipFill>
        <p:spPr>
          <a:xfrm>
            <a:off x="431512" y="4601514"/>
            <a:ext cx="3400900" cy="514422"/>
          </a:xfrm>
          <a:prstGeom prst="rect">
            <a:avLst/>
          </a:prstGeom>
        </p:spPr>
        <p:style>
          <a:lnRef idx="0">
            <a:schemeClr val="dk1"/>
          </a:lnRef>
          <a:fillRef idx="3">
            <a:schemeClr val="dk1"/>
          </a:fillRef>
          <a:effectRef idx="3">
            <a:schemeClr val="dk1"/>
          </a:effectRef>
          <a:fontRef idx="minor">
            <a:schemeClr val="lt1"/>
          </a:fontRef>
        </p:style>
      </p:pic>
      <p:sp>
        <p:nvSpPr>
          <p:cNvPr id="5" name="Segnaposto testo 41">
            <a:extLst>
              <a:ext uri="{FF2B5EF4-FFF2-40B4-BE49-F238E27FC236}">
                <a16:creationId xmlns:a16="http://schemas.microsoft.com/office/drawing/2014/main" id="{9FF70B00-A2DB-955E-E020-27D6F05AF14E}"/>
              </a:ext>
            </a:extLst>
          </p:cNvPr>
          <p:cNvSpPr txBox="1">
            <a:spLocks/>
          </p:cNvSpPr>
          <p:nvPr/>
        </p:nvSpPr>
        <p:spPr>
          <a:xfrm>
            <a:off x="4296988" y="1593735"/>
            <a:ext cx="3218305" cy="2959123"/>
          </a:xfrm>
          <a:prstGeom prst="rect">
            <a:avLst/>
          </a:prstGeom>
        </p:spPr>
        <p:txBody>
          <a:bodyPr rtlCol="0" anchor="ctr"/>
          <a:lstStyle>
            <a:defPPr>
              <a:defRPr lang="it-IT"/>
            </a:defPPr>
            <a:lvl1pPr marL="0" indent="0" algn="ctr" defTabSz="914400" rtl="0" eaLnBrk="1" latinLnBrk="0" hangingPunct="1">
              <a:lnSpc>
                <a:spcPct val="100000"/>
              </a:lnSpc>
              <a:spcBef>
                <a:spcPts val="1000"/>
              </a:spcBef>
              <a:buFont typeface="Arial" panose="020B0604020202020204" pitchFamily="34" charset="0"/>
              <a:buNone/>
              <a:defRPr lang="it-IT" sz="1000" b="1" kern="1200" cap="all" spc="200" baseline="0">
                <a:solidFill>
                  <a:schemeClr val="accent6"/>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lgn="l"/>
            <a:r>
              <a:rPr lang="it-IT" sz="1400" b="0" cap="none" spc="0" dirty="0">
                <a:solidFill>
                  <a:schemeClr val="bg1"/>
                </a:solidFill>
              </a:rPr>
              <a:t>I valori di mediana (Q2), terzo quartile (Q3) e massimo valore della distribuzione (Q4) sono identici (100), indicando una forte concentrazione dei dati nel massimo. Avendo un IQR pari a 40.34668, gli outlier della variabile considerata dovranno essere ricercati all’esterno dell’intervallo: </a:t>
            </a:r>
          </a:p>
          <a:p>
            <a:pPr algn="l"/>
            <a:r>
              <a:rPr lang="it-IT" sz="1400" b="0" cap="none" spc="0" dirty="0">
                <a:solidFill>
                  <a:schemeClr val="bg1"/>
                </a:solidFill>
              </a:rPr>
              <a:t>[0.8667, 160.52002]</a:t>
            </a:r>
          </a:p>
          <a:p>
            <a:pPr algn="l"/>
            <a:endParaRPr lang="it-IT" sz="1400" b="0" cap="none" spc="0" dirty="0">
              <a:solidFill>
                <a:schemeClr val="bg1"/>
              </a:solidFill>
            </a:endParaRPr>
          </a:p>
        </p:txBody>
      </p:sp>
      <p:sp>
        <p:nvSpPr>
          <p:cNvPr id="6" name="Segnaposto testo 40">
            <a:extLst>
              <a:ext uri="{FF2B5EF4-FFF2-40B4-BE49-F238E27FC236}">
                <a16:creationId xmlns:a16="http://schemas.microsoft.com/office/drawing/2014/main" id="{8821B821-1A54-80B6-712E-51E737F15E89}"/>
              </a:ext>
            </a:extLst>
          </p:cNvPr>
          <p:cNvSpPr txBox="1">
            <a:spLocks/>
          </p:cNvSpPr>
          <p:nvPr/>
        </p:nvSpPr>
        <p:spPr>
          <a:xfrm>
            <a:off x="4262754" y="1228609"/>
            <a:ext cx="3218305" cy="365125"/>
          </a:xfrm>
          <a:prstGeom prst="rect">
            <a:avLst/>
          </a:prstGeom>
        </p:spPr>
        <p:txBody>
          <a:bodyPr rtlCol="0" anchor="ctr"/>
          <a:lstStyle>
            <a:defPPr>
              <a:defRPr lang="it-IT"/>
            </a:defPPr>
            <a:lvl1pPr marL="0" indent="0" algn="ctr" defTabSz="914400" rtl="0" eaLnBrk="1" latinLnBrk="0" hangingPunct="1">
              <a:lnSpc>
                <a:spcPct val="100000"/>
              </a:lnSpc>
              <a:spcBef>
                <a:spcPts val="1000"/>
              </a:spcBef>
              <a:buFont typeface="Arial" panose="020B0604020202020204" pitchFamily="34" charset="0"/>
              <a:buNone/>
              <a:defRPr lang="it-IT" sz="1800" b="1" kern="1200" cap="all" spc="200" baseline="0">
                <a:solidFill>
                  <a:schemeClr val="accent1">
                    <a:lumMod val="50000"/>
                    <a:lumOff val="50000"/>
                  </a:schemeClr>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lgn="l"/>
            <a:r>
              <a:rPr lang="en-US" sz="1600" dirty="0">
                <a:solidFill>
                  <a:schemeClr val="accent6"/>
                </a:solidFill>
              </a:rPr>
              <a:t>QUARTILI</a:t>
            </a:r>
            <a:endParaRPr lang="it-IT" sz="1600" dirty="0">
              <a:solidFill>
                <a:schemeClr val="accent6"/>
              </a:solidFill>
            </a:endParaRPr>
          </a:p>
        </p:txBody>
      </p:sp>
      <p:pic>
        <p:nvPicPr>
          <p:cNvPr id="10" name="Immagine 9" descr="Immagine che contiene testo, schermata, diagramma, Rettangolo&#10;&#10;Il contenuto generato dall'IA potrebbe non essere corretto.">
            <a:extLst>
              <a:ext uri="{FF2B5EF4-FFF2-40B4-BE49-F238E27FC236}">
                <a16:creationId xmlns:a16="http://schemas.microsoft.com/office/drawing/2014/main" id="{D59B6A2A-E56D-CE04-AB34-493ABFEAFF9D}"/>
              </a:ext>
            </a:extLst>
          </p:cNvPr>
          <p:cNvPicPr>
            <a:picLocks noChangeAspect="1"/>
          </p:cNvPicPr>
          <p:nvPr/>
        </p:nvPicPr>
        <p:blipFill>
          <a:blip r:embed="rId4"/>
          <a:stretch>
            <a:fillRect/>
          </a:stretch>
        </p:blipFill>
        <p:spPr>
          <a:xfrm>
            <a:off x="4380110" y="4172458"/>
            <a:ext cx="3218304" cy="1985660"/>
          </a:xfrm>
          <a:prstGeom prst="rect">
            <a:avLst/>
          </a:prstGeom>
        </p:spPr>
      </p:pic>
      <p:pic>
        <p:nvPicPr>
          <p:cNvPr id="12" name="Immagine 11" descr="Immagine che contiene testo, Carattere, schermata, linea&#10;&#10;Il contenuto generato dall'IA potrebbe non essere corretto.">
            <a:extLst>
              <a:ext uri="{FF2B5EF4-FFF2-40B4-BE49-F238E27FC236}">
                <a16:creationId xmlns:a16="http://schemas.microsoft.com/office/drawing/2014/main" id="{1A65EBCC-9136-FF14-94AD-F25A2FB87E14}"/>
              </a:ext>
            </a:extLst>
          </p:cNvPr>
          <p:cNvPicPr>
            <a:picLocks noChangeAspect="1"/>
          </p:cNvPicPr>
          <p:nvPr/>
        </p:nvPicPr>
        <p:blipFill>
          <a:blip r:embed="rId5"/>
          <a:stretch>
            <a:fillRect/>
          </a:stretch>
        </p:blipFill>
        <p:spPr>
          <a:xfrm>
            <a:off x="4134460" y="5854731"/>
            <a:ext cx="3709603" cy="485033"/>
          </a:xfrm>
          <a:prstGeom prst="rect">
            <a:avLst/>
          </a:prstGeom>
        </p:spPr>
        <p:style>
          <a:lnRef idx="0">
            <a:schemeClr val="dk1"/>
          </a:lnRef>
          <a:fillRef idx="3">
            <a:schemeClr val="dk1"/>
          </a:fillRef>
          <a:effectRef idx="3">
            <a:schemeClr val="dk1"/>
          </a:effectRef>
          <a:fontRef idx="minor">
            <a:schemeClr val="lt1"/>
          </a:fontRef>
        </p:style>
      </p:pic>
    </p:spTree>
    <p:extLst>
      <p:ext uri="{BB962C8B-B14F-4D97-AF65-F5344CB8AC3E}">
        <p14:creationId xmlns:p14="http://schemas.microsoft.com/office/powerpoint/2010/main" val="27964389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F4DB59-6B4C-B61B-6C56-7EBB9B943445}"/>
            </a:ext>
          </a:extLst>
        </p:cNvPr>
        <p:cNvGrpSpPr/>
        <p:nvPr/>
      </p:nvGrpSpPr>
      <p:grpSpPr>
        <a:xfrm>
          <a:off x="0" y="0"/>
          <a:ext cx="0" cy="0"/>
          <a:chOff x="0" y="0"/>
          <a:chExt cx="0" cy="0"/>
        </a:xfrm>
      </p:grpSpPr>
      <p:sp>
        <p:nvSpPr>
          <p:cNvPr id="32" name="Rettangolo 31">
            <a:extLst>
              <a:ext uri="{FF2B5EF4-FFF2-40B4-BE49-F238E27FC236}">
                <a16:creationId xmlns:a16="http://schemas.microsoft.com/office/drawing/2014/main" id="{AD4B66E2-8D3D-8A39-852D-FBF2B6C83C31}"/>
              </a:ext>
            </a:extLst>
          </p:cNvPr>
          <p:cNvSpPr/>
          <p:nvPr/>
        </p:nvSpPr>
        <p:spPr>
          <a:xfrm>
            <a:off x="2505241" y="2339376"/>
            <a:ext cx="8843657" cy="4182035"/>
          </a:xfrm>
          <a:prstGeom prst="rect">
            <a:avLst/>
          </a:prstGeom>
          <a:solidFill>
            <a:schemeClr val="accent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5" name="Segnaposto testo 41">
            <a:extLst>
              <a:ext uri="{FF2B5EF4-FFF2-40B4-BE49-F238E27FC236}">
                <a16:creationId xmlns:a16="http://schemas.microsoft.com/office/drawing/2014/main" id="{E30FC903-2140-B354-90D6-A488493B6685}"/>
              </a:ext>
            </a:extLst>
          </p:cNvPr>
          <p:cNvSpPr txBox="1">
            <a:spLocks/>
          </p:cNvSpPr>
          <p:nvPr/>
        </p:nvSpPr>
        <p:spPr>
          <a:xfrm>
            <a:off x="614107" y="1411171"/>
            <a:ext cx="3218305" cy="2959123"/>
          </a:xfrm>
          <a:prstGeom prst="rect">
            <a:avLst/>
          </a:prstGeom>
        </p:spPr>
        <p:txBody>
          <a:bodyPr rtlCol="0" anchor="ctr"/>
          <a:lstStyle>
            <a:defPPr>
              <a:defRPr lang="it-IT"/>
            </a:defPPr>
            <a:lvl1pPr marL="0" indent="0" algn="ctr" defTabSz="914400" rtl="0" eaLnBrk="1" latinLnBrk="0" hangingPunct="1">
              <a:lnSpc>
                <a:spcPct val="100000"/>
              </a:lnSpc>
              <a:spcBef>
                <a:spcPts val="1000"/>
              </a:spcBef>
              <a:buFont typeface="Arial" panose="020B0604020202020204" pitchFamily="34" charset="0"/>
              <a:buNone/>
              <a:defRPr lang="it-IT" sz="1000" b="1" kern="1200" cap="all" spc="200" baseline="0">
                <a:solidFill>
                  <a:schemeClr val="accent6"/>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lgn="l"/>
            <a:r>
              <a:rPr lang="it-IT" sz="1400" b="0" cap="none" spc="0" dirty="0">
                <a:solidFill>
                  <a:schemeClr val="bg1"/>
                </a:solidFill>
              </a:rPr>
              <a:t>La mediana, pari a 100, rappresenta il valore centrale che separa i dati in due parti uguali. Poiché è maggiore della media (79.51), suggerisce che la distribuzione dei dati risulta asimmetrica, ed in particolare sbilanciata verso sinistra. La moda di 100 indica che è questo il valore che si verifica più frequentemente conferma la presenza dell’asimmetria.</a:t>
            </a:r>
          </a:p>
        </p:txBody>
      </p:sp>
      <p:sp>
        <p:nvSpPr>
          <p:cNvPr id="36" name="Titolo 65">
            <a:extLst>
              <a:ext uri="{FF2B5EF4-FFF2-40B4-BE49-F238E27FC236}">
                <a16:creationId xmlns:a16="http://schemas.microsoft.com/office/drawing/2014/main" id="{F6F5EB33-BE27-1DC0-2C8E-7AD28755CBB8}"/>
              </a:ext>
            </a:extLst>
          </p:cNvPr>
          <p:cNvSpPr>
            <a:spLocks noGrp="1"/>
          </p:cNvSpPr>
          <p:nvPr>
            <p:ph type="title"/>
          </p:nvPr>
        </p:nvSpPr>
        <p:spPr>
          <a:xfrm>
            <a:off x="614107" y="736584"/>
            <a:ext cx="10515600" cy="492025"/>
          </a:xfrm>
        </p:spPr>
        <p:txBody>
          <a:bodyPr rtlCol="0"/>
          <a:lstStyle>
            <a:defPPr>
              <a:defRPr lang="it-IT"/>
            </a:defPPr>
          </a:lstStyle>
          <a:p>
            <a:pPr algn="l" rtl="0"/>
            <a:r>
              <a:rPr lang="it-IT" noProof="0" dirty="0"/>
              <a:t>INDICI DI SINTESI per la variabile continua</a:t>
            </a:r>
            <a:br>
              <a:rPr lang="it-IT" dirty="0"/>
            </a:br>
            <a:endParaRPr lang="it-IT" dirty="0"/>
          </a:p>
        </p:txBody>
      </p:sp>
      <p:sp>
        <p:nvSpPr>
          <p:cNvPr id="37" name="Segnaposto testo 40">
            <a:extLst>
              <a:ext uri="{FF2B5EF4-FFF2-40B4-BE49-F238E27FC236}">
                <a16:creationId xmlns:a16="http://schemas.microsoft.com/office/drawing/2014/main" id="{518CDA93-4DD0-09C8-C7E6-8DACFE0E9355}"/>
              </a:ext>
            </a:extLst>
          </p:cNvPr>
          <p:cNvSpPr txBox="1">
            <a:spLocks/>
          </p:cNvSpPr>
          <p:nvPr/>
        </p:nvSpPr>
        <p:spPr>
          <a:xfrm>
            <a:off x="614107" y="1228609"/>
            <a:ext cx="3218305" cy="365125"/>
          </a:xfrm>
          <a:prstGeom prst="rect">
            <a:avLst/>
          </a:prstGeom>
        </p:spPr>
        <p:txBody>
          <a:bodyPr rtlCol="0" anchor="ctr"/>
          <a:lstStyle>
            <a:defPPr>
              <a:defRPr lang="it-IT"/>
            </a:defPPr>
            <a:lvl1pPr marL="0" indent="0" algn="ctr" defTabSz="914400" rtl="0" eaLnBrk="1" latinLnBrk="0" hangingPunct="1">
              <a:lnSpc>
                <a:spcPct val="100000"/>
              </a:lnSpc>
              <a:spcBef>
                <a:spcPts val="1000"/>
              </a:spcBef>
              <a:buFont typeface="Arial" panose="020B0604020202020204" pitchFamily="34" charset="0"/>
              <a:buNone/>
              <a:defRPr lang="it-IT" sz="1800" b="1" kern="1200" cap="all" spc="200" baseline="0">
                <a:solidFill>
                  <a:schemeClr val="accent1">
                    <a:lumMod val="50000"/>
                    <a:lumOff val="50000"/>
                  </a:schemeClr>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lgn="l"/>
            <a:r>
              <a:rPr lang="en-US" sz="1600" dirty="0">
                <a:solidFill>
                  <a:schemeClr val="accent6"/>
                </a:solidFill>
              </a:rPr>
              <a:t>Media, Moda, </a:t>
            </a:r>
            <a:r>
              <a:rPr lang="en-US" sz="1600" dirty="0" err="1">
                <a:solidFill>
                  <a:schemeClr val="accent6"/>
                </a:solidFill>
              </a:rPr>
              <a:t>Mediana</a:t>
            </a:r>
            <a:endParaRPr lang="it-IT" sz="1600" dirty="0">
              <a:solidFill>
                <a:schemeClr val="accent6"/>
              </a:solidFill>
            </a:endParaRPr>
          </a:p>
        </p:txBody>
      </p:sp>
      <p:pic>
        <p:nvPicPr>
          <p:cNvPr id="4" name="Immagine 3" descr="Immagine che contiene testo, Carattere, schermata, linea&#10;&#10;Il contenuto generato dall'IA potrebbe non essere corretto.">
            <a:extLst>
              <a:ext uri="{FF2B5EF4-FFF2-40B4-BE49-F238E27FC236}">
                <a16:creationId xmlns:a16="http://schemas.microsoft.com/office/drawing/2014/main" id="{EFE5DCFC-6C79-D6CE-FBA2-20F094008959}"/>
              </a:ext>
            </a:extLst>
          </p:cNvPr>
          <p:cNvPicPr>
            <a:picLocks noChangeAspect="1"/>
          </p:cNvPicPr>
          <p:nvPr/>
        </p:nvPicPr>
        <p:blipFill>
          <a:blip r:embed="rId3"/>
          <a:stretch>
            <a:fillRect/>
          </a:stretch>
        </p:blipFill>
        <p:spPr>
          <a:xfrm>
            <a:off x="431512" y="4601514"/>
            <a:ext cx="3400900" cy="514422"/>
          </a:xfrm>
          <a:prstGeom prst="rect">
            <a:avLst/>
          </a:prstGeom>
        </p:spPr>
        <p:style>
          <a:lnRef idx="0">
            <a:schemeClr val="dk1"/>
          </a:lnRef>
          <a:fillRef idx="3">
            <a:schemeClr val="dk1"/>
          </a:fillRef>
          <a:effectRef idx="3">
            <a:schemeClr val="dk1"/>
          </a:effectRef>
          <a:fontRef idx="minor">
            <a:schemeClr val="lt1"/>
          </a:fontRef>
        </p:style>
      </p:pic>
      <p:sp>
        <p:nvSpPr>
          <p:cNvPr id="5" name="Segnaposto testo 41">
            <a:extLst>
              <a:ext uri="{FF2B5EF4-FFF2-40B4-BE49-F238E27FC236}">
                <a16:creationId xmlns:a16="http://schemas.microsoft.com/office/drawing/2014/main" id="{1290B831-8B7A-D62C-276C-145220F1F066}"/>
              </a:ext>
            </a:extLst>
          </p:cNvPr>
          <p:cNvSpPr txBox="1">
            <a:spLocks/>
          </p:cNvSpPr>
          <p:nvPr/>
        </p:nvSpPr>
        <p:spPr>
          <a:xfrm>
            <a:off x="4296988" y="1593735"/>
            <a:ext cx="3218305" cy="2959123"/>
          </a:xfrm>
          <a:prstGeom prst="rect">
            <a:avLst/>
          </a:prstGeom>
        </p:spPr>
        <p:txBody>
          <a:bodyPr rtlCol="0" anchor="ctr"/>
          <a:lstStyle>
            <a:defPPr>
              <a:defRPr lang="it-IT"/>
            </a:defPPr>
            <a:lvl1pPr marL="0" indent="0" algn="ctr" defTabSz="914400" rtl="0" eaLnBrk="1" latinLnBrk="0" hangingPunct="1">
              <a:lnSpc>
                <a:spcPct val="100000"/>
              </a:lnSpc>
              <a:spcBef>
                <a:spcPts val="1000"/>
              </a:spcBef>
              <a:buFont typeface="Arial" panose="020B0604020202020204" pitchFamily="34" charset="0"/>
              <a:buNone/>
              <a:defRPr lang="it-IT" sz="1000" b="1" kern="1200" cap="all" spc="200" baseline="0">
                <a:solidFill>
                  <a:schemeClr val="accent6"/>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lgn="l"/>
            <a:r>
              <a:rPr lang="it-IT" sz="1400" b="0" cap="none" spc="0" dirty="0">
                <a:solidFill>
                  <a:schemeClr val="bg1"/>
                </a:solidFill>
              </a:rPr>
              <a:t>I valori di mediana (Q2), terzo quartile (Q3) e massimo valore della distribuzione (Q4) sono identici (100), indicando una forte concentrazione dei dati nel massimo. Avendo un IQR pari a 40.34668, gli outlier della variabile considerata dovranno essere ricercati all’esterno dell’intervallo: </a:t>
            </a:r>
          </a:p>
          <a:p>
            <a:pPr algn="l"/>
            <a:r>
              <a:rPr lang="it-IT" sz="1400" b="0" cap="none" spc="0" dirty="0">
                <a:solidFill>
                  <a:schemeClr val="bg1"/>
                </a:solidFill>
              </a:rPr>
              <a:t>[0.8667, 160.52002]</a:t>
            </a:r>
          </a:p>
          <a:p>
            <a:pPr algn="l"/>
            <a:endParaRPr lang="it-IT" sz="1400" b="0" cap="none" spc="0" dirty="0">
              <a:solidFill>
                <a:schemeClr val="bg1"/>
              </a:solidFill>
            </a:endParaRPr>
          </a:p>
        </p:txBody>
      </p:sp>
      <p:sp>
        <p:nvSpPr>
          <p:cNvPr id="6" name="Segnaposto testo 40">
            <a:extLst>
              <a:ext uri="{FF2B5EF4-FFF2-40B4-BE49-F238E27FC236}">
                <a16:creationId xmlns:a16="http://schemas.microsoft.com/office/drawing/2014/main" id="{0A71D985-3C6C-D178-AF00-33B654D8A8B3}"/>
              </a:ext>
            </a:extLst>
          </p:cNvPr>
          <p:cNvSpPr txBox="1">
            <a:spLocks/>
          </p:cNvSpPr>
          <p:nvPr/>
        </p:nvSpPr>
        <p:spPr>
          <a:xfrm>
            <a:off x="4262754" y="1228609"/>
            <a:ext cx="3218305" cy="365125"/>
          </a:xfrm>
          <a:prstGeom prst="rect">
            <a:avLst/>
          </a:prstGeom>
        </p:spPr>
        <p:txBody>
          <a:bodyPr rtlCol="0" anchor="ctr"/>
          <a:lstStyle>
            <a:defPPr>
              <a:defRPr lang="it-IT"/>
            </a:defPPr>
            <a:lvl1pPr marL="0" indent="0" algn="ctr" defTabSz="914400" rtl="0" eaLnBrk="1" latinLnBrk="0" hangingPunct="1">
              <a:lnSpc>
                <a:spcPct val="100000"/>
              </a:lnSpc>
              <a:spcBef>
                <a:spcPts val="1000"/>
              </a:spcBef>
              <a:buFont typeface="Arial" panose="020B0604020202020204" pitchFamily="34" charset="0"/>
              <a:buNone/>
              <a:defRPr lang="it-IT" sz="1800" b="1" kern="1200" cap="all" spc="200" baseline="0">
                <a:solidFill>
                  <a:schemeClr val="accent1">
                    <a:lumMod val="50000"/>
                    <a:lumOff val="50000"/>
                  </a:schemeClr>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lgn="l"/>
            <a:r>
              <a:rPr lang="en-US" sz="1600" dirty="0">
                <a:solidFill>
                  <a:schemeClr val="accent6"/>
                </a:solidFill>
              </a:rPr>
              <a:t>QUARTILI</a:t>
            </a:r>
            <a:endParaRPr lang="it-IT" sz="1600" dirty="0">
              <a:solidFill>
                <a:schemeClr val="accent6"/>
              </a:solidFill>
            </a:endParaRPr>
          </a:p>
        </p:txBody>
      </p:sp>
      <p:pic>
        <p:nvPicPr>
          <p:cNvPr id="10" name="Immagine 9" descr="Immagine che contiene testo, schermata, diagramma, Rettangolo&#10;&#10;Il contenuto generato dall'IA potrebbe non essere corretto.">
            <a:extLst>
              <a:ext uri="{FF2B5EF4-FFF2-40B4-BE49-F238E27FC236}">
                <a16:creationId xmlns:a16="http://schemas.microsoft.com/office/drawing/2014/main" id="{F2732788-714B-06EF-126D-B24918E67CD1}"/>
              </a:ext>
            </a:extLst>
          </p:cNvPr>
          <p:cNvPicPr>
            <a:picLocks noChangeAspect="1"/>
          </p:cNvPicPr>
          <p:nvPr/>
        </p:nvPicPr>
        <p:blipFill>
          <a:blip r:embed="rId4"/>
          <a:stretch>
            <a:fillRect/>
          </a:stretch>
        </p:blipFill>
        <p:spPr>
          <a:xfrm>
            <a:off x="4380110" y="4172458"/>
            <a:ext cx="3218304" cy="1985660"/>
          </a:xfrm>
          <a:prstGeom prst="rect">
            <a:avLst/>
          </a:prstGeom>
        </p:spPr>
        <p:style>
          <a:lnRef idx="0">
            <a:schemeClr val="dk1"/>
          </a:lnRef>
          <a:fillRef idx="3">
            <a:schemeClr val="dk1"/>
          </a:fillRef>
          <a:effectRef idx="3">
            <a:schemeClr val="dk1"/>
          </a:effectRef>
          <a:fontRef idx="minor">
            <a:schemeClr val="lt1"/>
          </a:fontRef>
        </p:style>
      </p:pic>
      <p:pic>
        <p:nvPicPr>
          <p:cNvPr id="12" name="Immagine 11" descr="Immagine che contiene testo, Carattere, schermata, linea&#10;&#10;Il contenuto generato dall'IA potrebbe non essere corretto.">
            <a:extLst>
              <a:ext uri="{FF2B5EF4-FFF2-40B4-BE49-F238E27FC236}">
                <a16:creationId xmlns:a16="http://schemas.microsoft.com/office/drawing/2014/main" id="{1A2A6294-256A-6517-AE3E-38C67963D1DC}"/>
              </a:ext>
            </a:extLst>
          </p:cNvPr>
          <p:cNvPicPr>
            <a:picLocks noChangeAspect="1"/>
          </p:cNvPicPr>
          <p:nvPr/>
        </p:nvPicPr>
        <p:blipFill>
          <a:blip r:embed="rId5"/>
          <a:stretch>
            <a:fillRect/>
          </a:stretch>
        </p:blipFill>
        <p:spPr>
          <a:xfrm>
            <a:off x="4134460" y="5854731"/>
            <a:ext cx="3709603" cy="485033"/>
          </a:xfrm>
          <a:prstGeom prst="rect">
            <a:avLst/>
          </a:prstGeom>
        </p:spPr>
        <p:style>
          <a:lnRef idx="0">
            <a:schemeClr val="dk1"/>
          </a:lnRef>
          <a:fillRef idx="3">
            <a:schemeClr val="dk1"/>
          </a:fillRef>
          <a:effectRef idx="3">
            <a:schemeClr val="dk1"/>
          </a:effectRef>
          <a:fontRef idx="minor">
            <a:schemeClr val="lt1"/>
          </a:fontRef>
        </p:style>
      </p:pic>
      <p:sp>
        <p:nvSpPr>
          <p:cNvPr id="13" name="Segnaposto testo 41">
            <a:extLst>
              <a:ext uri="{FF2B5EF4-FFF2-40B4-BE49-F238E27FC236}">
                <a16:creationId xmlns:a16="http://schemas.microsoft.com/office/drawing/2014/main" id="{EF9F3FA8-0A21-B445-8CCC-C55BED4CD45D}"/>
              </a:ext>
            </a:extLst>
          </p:cNvPr>
          <p:cNvSpPr txBox="1">
            <a:spLocks/>
          </p:cNvSpPr>
          <p:nvPr/>
        </p:nvSpPr>
        <p:spPr>
          <a:xfrm>
            <a:off x="7945635" y="1593735"/>
            <a:ext cx="3218305" cy="2467277"/>
          </a:xfrm>
          <a:prstGeom prst="rect">
            <a:avLst/>
          </a:prstGeom>
        </p:spPr>
        <p:txBody>
          <a:bodyPr rtlCol="0" anchor="ctr"/>
          <a:lstStyle>
            <a:defPPr>
              <a:defRPr lang="it-IT"/>
            </a:defPPr>
            <a:lvl1pPr marL="0" indent="0" algn="ctr" defTabSz="914400" rtl="0" eaLnBrk="1" latinLnBrk="0" hangingPunct="1">
              <a:lnSpc>
                <a:spcPct val="100000"/>
              </a:lnSpc>
              <a:spcBef>
                <a:spcPts val="1000"/>
              </a:spcBef>
              <a:buFont typeface="Arial" panose="020B0604020202020204" pitchFamily="34" charset="0"/>
              <a:buNone/>
              <a:defRPr lang="it-IT" sz="1000" b="1" kern="1200" cap="all" spc="200" baseline="0">
                <a:solidFill>
                  <a:schemeClr val="accent6"/>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lgn="l"/>
            <a:r>
              <a:rPr lang="it-IT" sz="1400" b="0" cap="none" spc="0" dirty="0">
                <a:solidFill>
                  <a:schemeClr val="bg1"/>
                </a:solidFill>
              </a:rPr>
              <a:t> La varianza di valore elevato (793.62) suggerisce che, sebbene la distribuzione di valori si concentri intorno a valori elevati (come confermano moda, mediana e quartili), tuttavia esistono valori lontani dalla media, contribuendo alla variabilità dei dati. Stesso dicasi per la deviazione standard.</a:t>
            </a:r>
          </a:p>
          <a:p>
            <a:pPr algn="l"/>
            <a:endParaRPr lang="it-IT" sz="1400" b="0" cap="none" spc="0" dirty="0">
              <a:solidFill>
                <a:schemeClr val="bg1"/>
              </a:solidFill>
            </a:endParaRPr>
          </a:p>
        </p:txBody>
      </p:sp>
      <p:sp>
        <p:nvSpPr>
          <p:cNvPr id="14" name="Segnaposto testo 40">
            <a:extLst>
              <a:ext uri="{FF2B5EF4-FFF2-40B4-BE49-F238E27FC236}">
                <a16:creationId xmlns:a16="http://schemas.microsoft.com/office/drawing/2014/main" id="{983C145E-7BD4-DAA5-83F7-E180CCB3075C}"/>
              </a:ext>
            </a:extLst>
          </p:cNvPr>
          <p:cNvSpPr txBox="1">
            <a:spLocks/>
          </p:cNvSpPr>
          <p:nvPr/>
        </p:nvSpPr>
        <p:spPr>
          <a:xfrm>
            <a:off x="7911401" y="1236305"/>
            <a:ext cx="3218305" cy="365125"/>
          </a:xfrm>
          <a:prstGeom prst="rect">
            <a:avLst/>
          </a:prstGeom>
        </p:spPr>
        <p:txBody>
          <a:bodyPr rtlCol="0" anchor="ctr"/>
          <a:lstStyle>
            <a:defPPr>
              <a:defRPr lang="it-IT"/>
            </a:defPPr>
            <a:lvl1pPr marL="0" indent="0" algn="ctr" defTabSz="914400" rtl="0" eaLnBrk="1" latinLnBrk="0" hangingPunct="1">
              <a:lnSpc>
                <a:spcPct val="100000"/>
              </a:lnSpc>
              <a:spcBef>
                <a:spcPts val="1000"/>
              </a:spcBef>
              <a:buFont typeface="Arial" panose="020B0604020202020204" pitchFamily="34" charset="0"/>
              <a:buNone/>
              <a:defRPr lang="it-IT" sz="1800" b="1" kern="1200" cap="all" spc="200" baseline="0">
                <a:solidFill>
                  <a:schemeClr val="accent1">
                    <a:lumMod val="50000"/>
                    <a:lumOff val="50000"/>
                  </a:schemeClr>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lgn="l"/>
            <a:r>
              <a:rPr lang="en-US" sz="1600" dirty="0" err="1">
                <a:solidFill>
                  <a:schemeClr val="accent6"/>
                </a:solidFill>
              </a:rPr>
              <a:t>Varianza</a:t>
            </a:r>
            <a:r>
              <a:rPr lang="en-US" sz="1600" dirty="0">
                <a:solidFill>
                  <a:schemeClr val="accent6"/>
                </a:solidFill>
              </a:rPr>
              <a:t>, </a:t>
            </a:r>
            <a:r>
              <a:rPr lang="en-US" sz="1600" dirty="0" err="1">
                <a:solidFill>
                  <a:schemeClr val="accent6"/>
                </a:solidFill>
              </a:rPr>
              <a:t>deviazione</a:t>
            </a:r>
            <a:r>
              <a:rPr lang="en-US" sz="1600" dirty="0">
                <a:solidFill>
                  <a:schemeClr val="accent6"/>
                </a:solidFill>
              </a:rPr>
              <a:t> standard</a:t>
            </a:r>
            <a:endParaRPr lang="it-IT" sz="1600" dirty="0">
              <a:solidFill>
                <a:schemeClr val="accent6"/>
              </a:solidFill>
            </a:endParaRPr>
          </a:p>
        </p:txBody>
      </p:sp>
      <p:pic>
        <p:nvPicPr>
          <p:cNvPr id="16" name="Immagine 15" descr="Immagine che contiene testo, Carattere, schermata, linea&#10;&#10;Il contenuto generato dall'IA potrebbe non essere corretto.">
            <a:extLst>
              <a:ext uri="{FF2B5EF4-FFF2-40B4-BE49-F238E27FC236}">
                <a16:creationId xmlns:a16="http://schemas.microsoft.com/office/drawing/2014/main" id="{7A8F2743-DDC3-0139-6334-C3EFAF8F9CD8}"/>
              </a:ext>
            </a:extLst>
          </p:cNvPr>
          <p:cNvPicPr>
            <a:picLocks noChangeAspect="1"/>
          </p:cNvPicPr>
          <p:nvPr/>
        </p:nvPicPr>
        <p:blipFill>
          <a:blip r:embed="rId6"/>
          <a:stretch>
            <a:fillRect/>
          </a:stretch>
        </p:blipFill>
        <p:spPr>
          <a:xfrm>
            <a:off x="7911401" y="3836820"/>
            <a:ext cx="3801005" cy="533474"/>
          </a:xfrm>
          <a:prstGeom prst="rect">
            <a:avLst/>
          </a:prstGeom>
        </p:spPr>
        <p:style>
          <a:lnRef idx="0">
            <a:schemeClr val="dk1"/>
          </a:lnRef>
          <a:fillRef idx="3">
            <a:schemeClr val="dk1"/>
          </a:fillRef>
          <a:effectRef idx="3">
            <a:schemeClr val="dk1"/>
          </a:effectRef>
          <a:fontRef idx="minor">
            <a:schemeClr val="lt1"/>
          </a:fontRef>
        </p:style>
      </p:pic>
    </p:spTree>
    <p:extLst>
      <p:ext uri="{BB962C8B-B14F-4D97-AF65-F5344CB8AC3E}">
        <p14:creationId xmlns:p14="http://schemas.microsoft.com/office/powerpoint/2010/main" val="40999061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CFBFD7-FB35-E1A3-4956-0FE990A2E213}"/>
            </a:ext>
          </a:extLst>
        </p:cNvPr>
        <p:cNvGrpSpPr/>
        <p:nvPr/>
      </p:nvGrpSpPr>
      <p:grpSpPr>
        <a:xfrm>
          <a:off x="0" y="0"/>
          <a:ext cx="0" cy="0"/>
          <a:chOff x="0" y="0"/>
          <a:chExt cx="0" cy="0"/>
        </a:xfrm>
      </p:grpSpPr>
      <p:sp>
        <p:nvSpPr>
          <p:cNvPr id="32" name="Rettangolo 31">
            <a:extLst>
              <a:ext uri="{FF2B5EF4-FFF2-40B4-BE49-F238E27FC236}">
                <a16:creationId xmlns:a16="http://schemas.microsoft.com/office/drawing/2014/main" id="{1269D353-72FA-A782-5670-823FE80F1D31}"/>
              </a:ext>
            </a:extLst>
          </p:cNvPr>
          <p:cNvSpPr/>
          <p:nvPr/>
        </p:nvSpPr>
        <p:spPr>
          <a:xfrm>
            <a:off x="2505241" y="2339376"/>
            <a:ext cx="8843657" cy="4182035"/>
          </a:xfrm>
          <a:prstGeom prst="rect">
            <a:avLst/>
          </a:prstGeom>
          <a:solidFill>
            <a:schemeClr val="accent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6" name="Titolo 65">
            <a:extLst>
              <a:ext uri="{FF2B5EF4-FFF2-40B4-BE49-F238E27FC236}">
                <a16:creationId xmlns:a16="http://schemas.microsoft.com/office/drawing/2014/main" id="{71B96F3E-D2F6-ABA2-ED67-D4233E3FBD97}"/>
              </a:ext>
            </a:extLst>
          </p:cNvPr>
          <p:cNvSpPr>
            <a:spLocks noGrp="1"/>
          </p:cNvSpPr>
          <p:nvPr>
            <p:ph type="title"/>
          </p:nvPr>
        </p:nvSpPr>
        <p:spPr>
          <a:xfrm>
            <a:off x="614107" y="736584"/>
            <a:ext cx="10515600" cy="492025"/>
          </a:xfrm>
        </p:spPr>
        <p:txBody>
          <a:bodyPr rtlCol="0"/>
          <a:lstStyle>
            <a:defPPr>
              <a:defRPr lang="it-IT"/>
            </a:defPPr>
          </a:lstStyle>
          <a:p>
            <a:pPr algn="l" rtl="0"/>
            <a:r>
              <a:rPr lang="it-IT" noProof="0" dirty="0"/>
              <a:t>INDICI DI SINTESI per la variabile continua</a:t>
            </a:r>
            <a:br>
              <a:rPr lang="it-IT" dirty="0"/>
            </a:br>
            <a:endParaRPr lang="it-IT" dirty="0"/>
          </a:p>
        </p:txBody>
      </p:sp>
      <p:sp>
        <p:nvSpPr>
          <p:cNvPr id="37" name="Segnaposto testo 40">
            <a:extLst>
              <a:ext uri="{FF2B5EF4-FFF2-40B4-BE49-F238E27FC236}">
                <a16:creationId xmlns:a16="http://schemas.microsoft.com/office/drawing/2014/main" id="{24B8B7DE-CE97-97D3-CBE3-538145C731F8}"/>
              </a:ext>
            </a:extLst>
          </p:cNvPr>
          <p:cNvSpPr txBox="1">
            <a:spLocks/>
          </p:cNvSpPr>
          <p:nvPr/>
        </p:nvSpPr>
        <p:spPr>
          <a:xfrm>
            <a:off x="614107" y="1228609"/>
            <a:ext cx="3218305" cy="365125"/>
          </a:xfrm>
          <a:prstGeom prst="rect">
            <a:avLst/>
          </a:prstGeom>
        </p:spPr>
        <p:txBody>
          <a:bodyPr rtlCol="0" anchor="ctr"/>
          <a:lstStyle>
            <a:defPPr>
              <a:defRPr lang="it-IT"/>
            </a:defPPr>
            <a:lvl1pPr marL="0" indent="0" algn="ctr" defTabSz="914400" rtl="0" eaLnBrk="1" latinLnBrk="0" hangingPunct="1">
              <a:lnSpc>
                <a:spcPct val="100000"/>
              </a:lnSpc>
              <a:spcBef>
                <a:spcPts val="1000"/>
              </a:spcBef>
              <a:buFont typeface="Arial" panose="020B0604020202020204" pitchFamily="34" charset="0"/>
              <a:buNone/>
              <a:defRPr lang="it-IT" sz="1800" b="1" kern="1200" cap="all" spc="200" baseline="0">
                <a:solidFill>
                  <a:schemeClr val="accent1">
                    <a:lumMod val="50000"/>
                    <a:lumOff val="50000"/>
                  </a:schemeClr>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lgn="l"/>
            <a:r>
              <a:rPr lang="en-US" sz="1600" dirty="0" err="1">
                <a:solidFill>
                  <a:schemeClr val="accent6"/>
                </a:solidFill>
              </a:rPr>
              <a:t>Skweness</a:t>
            </a:r>
            <a:r>
              <a:rPr lang="en-US" sz="1600" dirty="0">
                <a:solidFill>
                  <a:schemeClr val="accent6"/>
                </a:solidFill>
              </a:rPr>
              <a:t> e </a:t>
            </a:r>
            <a:r>
              <a:rPr lang="en-US" sz="1600" dirty="0" err="1">
                <a:solidFill>
                  <a:schemeClr val="accent6"/>
                </a:solidFill>
              </a:rPr>
              <a:t>curtosi</a:t>
            </a:r>
            <a:endParaRPr lang="it-IT" sz="1600" dirty="0">
              <a:solidFill>
                <a:schemeClr val="accent6"/>
              </a:solidFill>
            </a:endParaRPr>
          </a:p>
        </p:txBody>
      </p:sp>
      <p:sp>
        <p:nvSpPr>
          <p:cNvPr id="13" name="Segnaposto testo 41">
            <a:extLst>
              <a:ext uri="{FF2B5EF4-FFF2-40B4-BE49-F238E27FC236}">
                <a16:creationId xmlns:a16="http://schemas.microsoft.com/office/drawing/2014/main" id="{E56787DB-ED3B-7853-7298-65A7D5EA97A7}"/>
              </a:ext>
            </a:extLst>
          </p:cNvPr>
          <p:cNvSpPr txBox="1">
            <a:spLocks/>
          </p:cNvSpPr>
          <p:nvPr/>
        </p:nvSpPr>
        <p:spPr>
          <a:xfrm>
            <a:off x="614106" y="1533480"/>
            <a:ext cx="3218305" cy="4587936"/>
          </a:xfrm>
          <a:prstGeom prst="rect">
            <a:avLst/>
          </a:prstGeom>
        </p:spPr>
        <p:txBody>
          <a:bodyPr rtlCol="0" anchor="ctr"/>
          <a:lstStyle>
            <a:defPPr>
              <a:defRPr lang="it-IT"/>
            </a:defPPr>
            <a:lvl1pPr marL="0" indent="0" algn="ctr" defTabSz="914400" rtl="0" eaLnBrk="1" latinLnBrk="0" hangingPunct="1">
              <a:lnSpc>
                <a:spcPct val="100000"/>
              </a:lnSpc>
              <a:spcBef>
                <a:spcPts val="1000"/>
              </a:spcBef>
              <a:buFont typeface="Arial" panose="020B0604020202020204" pitchFamily="34" charset="0"/>
              <a:buNone/>
              <a:defRPr lang="it-IT" sz="1000" b="1" kern="1200" cap="all" spc="200" baseline="0">
                <a:solidFill>
                  <a:schemeClr val="accent6"/>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lgn="l"/>
            <a:r>
              <a:rPr lang="it-IT" sz="1400" b="0" cap="none" spc="0" dirty="0">
                <a:solidFill>
                  <a:schemeClr val="bg1"/>
                </a:solidFill>
              </a:rPr>
              <a:t>Poiché la skewness campionaria di </a:t>
            </a:r>
            <a:r>
              <a:rPr lang="it-IT" sz="1400" b="0" cap="none" spc="0" dirty="0" err="1">
                <a:solidFill>
                  <a:schemeClr val="bg1"/>
                </a:solidFill>
              </a:rPr>
              <a:t>URLSimilarityIndex</a:t>
            </a:r>
            <a:r>
              <a:rPr lang="it-IT" sz="1400" b="0" cap="none" spc="0" dirty="0">
                <a:solidFill>
                  <a:schemeClr val="bg1"/>
                </a:solidFill>
              </a:rPr>
              <a:t> è inferiore a zero, in particolare pari a -1.0601, la distribuzione di questa variabile risulta asimmetrica negativa. Ciò significa che la distribuzione ha una coda più lunga a sinistra, con una concentrazione maggiore di valori verso la parte alta della scala e pochi valori estremi più bassi. </a:t>
            </a:r>
          </a:p>
          <a:p>
            <a:pPr algn="l"/>
            <a:r>
              <a:rPr lang="it-IT" sz="1400" b="0" cap="none" spc="0" dirty="0">
                <a:solidFill>
                  <a:schemeClr val="bg1"/>
                </a:solidFill>
              </a:rPr>
              <a:t>Per quanto riguarda la curtosi campionaria, un valore inferiore a 0, come in questo caso (-0.2139) indica una distribuzione platicurtica, ossia una distribuzione più piatta rispetto ad una distribuzione normale.</a:t>
            </a:r>
          </a:p>
          <a:p>
            <a:pPr algn="l"/>
            <a:endParaRPr lang="it-IT" sz="1400" b="0" cap="none" spc="0" dirty="0">
              <a:solidFill>
                <a:schemeClr val="bg1"/>
              </a:solidFill>
            </a:endParaRPr>
          </a:p>
        </p:txBody>
      </p:sp>
      <p:pic>
        <p:nvPicPr>
          <p:cNvPr id="3" name="Immagine 2" descr="Immagine che contiene testo, schermata, Diagramma, diagramma&#10;&#10;Il contenuto generato dall'IA potrebbe non essere corretto.">
            <a:extLst>
              <a:ext uri="{FF2B5EF4-FFF2-40B4-BE49-F238E27FC236}">
                <a16:creationId xmlns:a16="http://schemas.microsoft.com/office/drawing/2014/main" id="{DDF8C14A-995C-28CD-31D8-93C4143B2E91}"/>
              </a:ext>
            </a:extLst>
          </p:cNvPr>
          <p:cNvPicPr>
            <a:picLocks noChangeAspect="1"/>
          </p:cNvPicPr>
          <p:nvPr/>
        </p:nvPicPr>
        <p:blipFill>
          <a:blip r:embed="rId3"/>
          <a:stretch>
            <a:fillRect/>
          </a:stretch>
        </p:blipFill>
        <p:spPr>
          <a:xfrm>
            <a:off x="5447954" y="1593734"/>
            <a:ext cx="4953691" cy="3057952"/>
          </a:xfrm>
          <a:prstGeom prst="rect">
            <a:avLst/>
          </a:prstGeom>
        </p:spPr>
        <p:style>
          <a:lnRef idx="0">
            <a:schemeClr val="dk1"/>
          </a:lnRef>
          <a:fillRef idx="3">
            <a:schemeClr val="dk1"/>
          </a:fillRef>
          <a:effectRef idx="3">
            <a:schemeClr val="dk1"/>
          </a:effectRef>
          <a:fontRef idx="minor">
            <a:schemeClr val="lt1"/>
          </a:fontRef>
        </p:style>
      </p:pic>
      <p:pic>
        <p:nvPicPr>
          <p:cNvPr id="8" name="Immagine 7" descr="Immagine che contiene testo, Carattere, schermata, linea&#10;&#10;Il contenuto generato dall'IA potrebbe non essere corretto.">
            <a:extLst>
              <a:ext uri="{FF2B5EF4-FFF2-40B4-BE49-F238E27FC236}">
                <a16:creationId xmlns:a16="http://schemas.microsoft.com/office/drawing/2014/main" id="{AC5F1EB8-3646-490C-E788-0F91924117A6}"/>
              </a:ext>
            </a:extLst>
          </p:cNvPr>
          <p:cNvPicPr>
            <a:picLocks noChangeAspect="1"/>
          </p:cNvPicPr>
          <p:nvPr/>
        </p:nvPicPr>
        <p:blipFill>
          <a:blip r:embed="rId4"/>
          <a:stretch>
            <a:fillRect/>
          </a:stretch>
        </p:blipFill>
        <p:spPr>
          <a:xfrm>
            <a:off x="5968930" y="4989917"/>
            <a:ext cx="3911738" cy="637650"/>
          </a:xfrm>
          <a:prstGeom prst="rect">
            <a:avLst/>
          </a:prstGeom>
        </p:spPr>
        <p:style>
          <a:lnRef idx="0">
            <a:schemeClr val="dk1"/>
          </a:lnRef>
          <a:fillRef idx="3">
            <a:schemeClr val="dk1"/>
          </a:fillRef>
          <a:effectRef idx="3">
            <a:schemeClr val="dk1"/>
          </a:effectRef>
          <a:fontRef idx="minor">
            <a:schemeClr val="lt1"/>
          </a:fontRef>
        </p:style>
      </p:pic>
    </p:spTree>
    <p:extLst>
      <p:ext uri="{BB962C8B-B14F-4D97-AF65-F5344CB8AC3E}">
        <p14:creationId xmlns:p14="http://schemas.microsoft.com/office/powerpoint/2010/main" val="17099609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5A4944-AC25-9DCC-DC68-1A40688E7E6E}"/>
            </a:ext>
          </a:extLst>
        </p:cNvPr>
        <p:cNvGrpSpPr/>
        <p:nvPr/>
      </p:nvGrpSpPr>
      <p:grpSpPr>
        <a:xfrm>
          <a:off x="0" y="0"/>
          <a:ext cx="0" cy="0"/>
          <a:chOff x="0" y="0"/>
          <a:chExt cx="0" cy="0"/>
        </a:xfrm>
      </p:grpSpPr>
      <p:sp>
        <p:nvSpPr>
          <p:cNvPr id="2" name="Titolo 65">
            <a:extLst>
              <a:ext uri="{FF2B5EF4-FFF2-40B4-BE49-F238E27FC236}">
                <a16:creationId xmlns:a16="http://schemas.microsoft.com/office/drawing/2014/main" id="{106469F5-7458-51FB-C9B2-E6E9BD69ADB0}"/>
              </a:ext>
            </a:extLst>
          </p:cNvPr>
          <p:cNvSpPr>
            <a:spLocks noGrp="1"/>
          </p:cNvSpPr>
          <p:nvPr>
            <p:ph type="title"/>
          </p:nvPr>
        </p:nvSpPr>
        <p:spPr>
          <a:xfrm>
            <a:off x="358613" y="875870"/>
            <a:ext cx="10515600" cy="492025"/>
          </a:xfrm>
        </p:spPr>
        <p:txBody>
          <a:bodyPr rtlCol="0"/>
          <a:lstStyle>
            <a:defPPr>
              <a:defRPr lang="it-IT"/>
            </a:defPPr>
          </a:lstStyle>
          <a:p>
            <a:pPr rtl="0"/>
            <a:r>
              <a:rPr lang="it-IT" noProof="0" dirty="0"/>
              <a:t>Statistica Descrittiva </a:t>
            </a:r>
            <a:r>
              <a:rPr lang="it-IT" noProof="0" dirty="0" err="1"/>
              <a:t>Bivariata</a:t>
            </a:r>
            <a:br>
              <a:rPr lang="it-IT" noProof="0" dirty="0"/>
            </a:br>
            <a:br>
              <a:rPr lang="it-IT" dirty="0"/>
            </a:br>
            <a:endParaRPr lang="it-IT" dirty="0"/>
          </a:p>
        </p:txBody>
      </p:sp>
      <p:sp>
        <p:nvSpPr>
          <p:cNvPr id="9" name="Segnaposto testo 40">
            <a:extLst>
              <a:ext uri="{FF2B5EF4-FFF2-40B4-BE49-F238E27FC236}">
                <a16:creationId xmlns:a16="http://schemas.microsoft.com/office/drawing/2014/main" id="{FAA32A84-DB6E-A217-E727-129D833C2AE9}"/>
              </a:ext>
            </a:extLst>
          </p:cNvPr>
          <p:cNvSpPr txBox="1">
            <a:spLocks/>
          </p:cNvSpPr>
          <p:nvPr/>
        </p:nvSpPr>
        <p:spPr>
          <a:xfrm>
            <a:off x="358613" y="1673603"/>
            <a:ext cx="5396728" cy="365125"/>
          </a:xfrm>
          <a:prstGeom prst="rect">
            <a:avLst/>
          </a:prstGeom>
        </p:spPr>
        <p:txBody>
          <a:bodyPr rtlCol="0" anchor="ctr"/>
          <a:lstStyle>
            <a:defPPr>
              <a:defRPr lang="it-IT"/>
            </a:defPPr>
            <a:lvl1pPr marL="0" indent="0" algn="ctr" defTabSz="914400" rtl="0" eaLnBrk="1" latinLnBrk="0" hangingPunct="1">
              <a:lnSpc>
                <a:spcPct val="100000"/>
              </a:lnSpc>
              <a:spcBef>
                <a:spcPts val="1000"/>
              </a:spcBef>
              <a:buFont typeface="Arial" panose="020B0604020202020204" pitchFamily="34" charset="0"/>
              <a:buNone/>
              <a:defRPr lang="it-IT" sz="1800" b="1" kern="1200" cap="all" spc="200" baseline="0">
                <a:solidFill>
                  <a:schemeClr val="accent1">
                    <a:lumMod val="50000"/>
                    <a:lumOff val="50000"/>
                  </a:schemeClr>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lgn="l"/>
            <a:r>
              <a:rPr lang="it-IT" sz="1600" dirty="0">
                <a:solidFill>
                  <a:schemeClr val="accent6"/>
                </a:solidFill>
              </a:rPr>
              <a:t>Covarianza Campionaria</a:t>
            </a:r>
          </a:p>
        </p:txBody>
      </p:sp>
      <p:sp>
        <p:nvSpPr>
          <p:cNvPr id="10" name="Segnaposto testo 41">
            <a:extLst>
              <a:ext uri="{FF2B5EF4-FFF2-40B4-BE49-F238E27FC236}">
                <a16:creationId xmlns:a16="http://schemas.microsoft.com/office/drawing/2014/main" id="{E8A0EF8B-A551-743C-9588-D42782C0EC3D}"/>
              </a:ext>
            </a:extLst>
          </p:cNvPr>
          <p:cNvSpPr txBox="1">
            <a:spLocks/>
          </p:cNvSpPr>
          <p:nvPr/>
        </p:nvSpPr>
        <p:spPr>
          <a:xfrm>
            <a:off x="358613" y="2158119"/>
            <a:ext cx="5396728" cy="2118045"/>
          </a:xfrm>
          <a:prstGeom prst="rect">
            <a:avLst/>
          </a:prstGeom>
        </p:spPr>
        <p:txBody>
          <a:bodyPr rtlCol="0"/>
          <a:lstStyle>
            <a:defPPr>
              <a:defRPr lang="it-IT"/>
            </a:defPPr>
            <a:lvl1pPr marL="228600" indent="-228600" algn="l" defTabSz="914400" rtl="0" eaLnBrk="1" latinLnBrk="0" hangingPunct="1">
              <a:lnSpc>
                <a:spcPct val="90000"/>
              </a:lnSpc>
              <a:spcBef>
                <a:spcPts val="1000"/>
              </a:spcBef>
              <a:buFont typeface="Arial" panose="020B0604020202020204" pitchFamily="34" charset="0"/>
              <a:buChar char="•"/>
              <a:defRPr lang="it-IT"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marL="0" indent="0">
              <a:buNone/>
            </a:pPr>
            <a:r>
              <a:rPr lang="it-IT" sz="1400" dirty="0">
                <a:solidFill>
                  <a:schemeClr val="bg1"/>
                </a:solidFill>
                <a:latin typeface="+mj-lt"/>
              </a:rPr>
              <a:t>Indice che va a misurare la correlazione tra due variabili. Se la covarianza risulta essere maggiore di 0, allora le due variabili sono correlate positivamente. Se invece risulta essere minore di 0, le due variabili sono correlate negativamente. Se infine ha un valore pari a 0, le due variabili non risultano correlate. </a:t>
            </a:r>
          </a:p>
          <a:p>
            <a:pPr marL="0" indent="0">
              <a:buNone/>
            </a:pPr>
            <a:r>
              <a:rPr lang="it-IT" sz="1400" dirty="0">
                <a:solidFill>
                  <a:schemeClr val="bg1"/>
                </a:solidFill>
                <a:latin typeface="+mj-lt"/>
              </a:rPr>
              <a:t>Osservando la tabella, possiamo notare che tutte le variabili analizzate hanno una covarianza maggiore di 0 rispetto alla variabile dipendente, che indica una correlazione positiva</a:t>
            </a:r>
          </a:p>
        </p:txBody>
      </p:sp>
      <p:pic>
        <p:nvPicPr>
          <p:cNvPr id="12" name="Immagine 11" descr="Immagine che contiene testo, schermata, Carattere, numero&#10;&#10;Il contenuto generato dall'IA potrebbe non essere corretto.">
            <a:extLst>
              <a:ext uri="{FF2B5EF4-FFF2-40B4-BE49-F238E27FC236}">
                <a16:creationId xmlns:a16="http://schemas.microsoft.com/office/drawing/2014/main" id="{A79E6DE4-DFD7-4A56-D0B0-DA2225A388B2}"/>
              </a:ext>
            </a:extLst>
          </p:cNvPr>
          <p:cNvPicPr>
            <a:picLocks noChangeAspect="1"/>
          </p:cNvPicPr>
          <p:nvPr/>
        </p:nvPicPr>
        <p:blipFill>
          <a:blip r:embed="rId3"/>
          <a:stretch>
            <a:fillRect/>
          </a:stretch>
        </p:blipFill>
        <p:spPr>
          <a:xfrm>
            <a:off x="1237448" y="4276164"/>
            <a:ext cx="3639058" cy="1543265"/>
          </a:xfrm>
          <a:prstGeom prst="rect">
            <a:avLst/>
          </a:prstGeom>
        </p:spPr>
        <p:style>
          <a:lnRef idx="0">
            <a:schemeClr val="dk1"/>
          </a:lnRef>
          <a:fillRef idx="3">
            <a:schemeClr val="dk1"/>
          </a:fillRef>
          <a:effectRef idx="3">
            <a:schemeClr val="dk1"/>
          </a:effectRef>
          <a:fontRef idx="minor">
            <a:schemeClr val="lt1"/>
          </a:fontRef>
        </p:style>
      </p:pic>
    </p:spTree>
    <p:extLst>
      <p:ext uri="{BB962C8B-B14F-4D97-AF65-F5344CB8AC3E}">
        <p14:creationId xmlns:p14="http://schemas.microsoft.com/office/powerpoint/2010/main" val="22721157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EFA393-735B-94AC-73B3-DA85749E2251}"/>
            </a:ext>
          </a:extLst>
        </p:cNvPr>
        <p:cNvGrpSpPr/>
        <p:nvPr/>
      </p:nvGrpSpPr>
      <p:grpSpPr>
        <a:xfrm>
          <a:off x="0" y="0"/>
          <a:ext cx="0" cy="0"/>
          <a:chOff x="0" y="0"/>
          <a:chExt cx="0" cy="0"/>
        </a:xfrm>
      </p:grpSpPr>
      <p:sp>
        <p:nvSpPr>
          <p:cNvPr id="2" name="Titolo 65">
            <a:extLst>
              <a:ext uri="{FF2B5EF4-FFF2-40B4-BE49-F238E27FC236}">
                <a16:creationId xmlns:a16="http://schemas.microsoft.com/office/drawing/2014/main" id="{8EFB4F3F-2D9F-6E65-9623-7BA24CAFB05B}"/>
              </a:ext>
            </a:extLst>
          </p:cNvPr>
          <p:cNvSpPr>
            <a:spLocks noGrp="1"/>
          </p:cNvSpPr>
          <p:nvPr>
            <p:ph type="title"/>
          </p:nvPr>
        </p:nvSpPr>
        <p:spPr>
          <a:xfrm>
            <a:off x="358613" y="875870"/>
            <a:ext cx="10515600" cy="492025"/>
          </a:xfrm>
        </p:spPr>
        <p:txBody>
          <a:bodyPr rtlCol="0"/>
          <a:lstStyle>
            <a:defPPr>
              <a:defRPr lang="it-IT"/>
            </a:defPPr>
          </a:lstStyle>
          <a:p>
            <a:pPr rtl="0"/>
            <a:r>
              <a:rPr lang="it-IT" noProof="0" dirty="0"/>
              <a:t>Statistica Descrittiva </a:t>
            </a:r>
            <a:r>
              <a:rPr lang="it-IT" noProof="0" dirty="0" err="1"/>
              <a:t>Bivariata</a:t>
            </a:r>
            <a:br>
              <a:rPr lang="it-IT" noProof="0" dirty="0"/>
            </a:br>
            <a:br>
              <a:rPr lang="it-IT" dirty="0"/>
            </a:br>
            <a:endParaRPr lang="it-IT" dirty="0"/>
          </a:p>
        </p:txBody>
      </p:sp>
      <p:sp>
        <p:nvSpPr>
          <p:cNvPr id="9" name="Segnaposto testo 40">
            <a:extLst>
              <a:ext uri="{FF2B5EF4-FFF2-40B4-BE49-F238E27FC236}">
                <a16:creationId xmlns:a16="http://schemas.microsoft.com/office/drawing/2014/main" id="{106DE1A0-ECB2-1757-3536-8CC87720FA61}"/>
              </a:ext>
            </a:extLst>
          </p:cNvPr>
          <p:cNvSpPr txBox="1">
            <a:spLocks/>
          </p:cNvSpPr>
          <p:nvPr/>
        </p:nvSpPr>
        <p:spPr>
          <a:xfrm>
            <a:off x="358613" y="1673603"/>
            <a:ext cx="5396728" cy="365125"/>
          </a:xfrm>
          <a:prstGeom prst="rect">
            <a:avLst/>
          </a:prstGeom>
        </p:spPr>
        <p:txBody>
          <a:bodyPr rtlCol="0" anchor="ctr"/>
          <a:lstStyle>
            <a:defPPr>
              <a:defRPr lang="it-IT"/>
            </a:defPPr>
            <a:lvl1pPr marL="0" indent="0" algn="ctr" defTabSz="914400" rtl="0" eaLnBrk="1" latinLnBrk="0" hangingPunct="1">
              <a:lnSpc>
                <a:spcPct val="100000"/>
              </a:lnSpc>
              <a:spcBef>
                <a:spcPts val="1000"/>
              </a:spcBef>
              <a:buFont typeface="Arial" panose="020B0604020202020204" pitchFamily="34" charset="0"/>
              <a:buNone/>
              <a:defRPr lang="it-IT" sz="1800" b="1" kern="1200" cap="all" spc="200" baseline="0">
                <a:solidFill>
                  <a:schemeClr val="accent1">
                    <a:lumMod val="50000"/>
                    <a:lumOff val="50000"/>
                  </a:schemeClr>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lgn="l"/>
            <a:r>
              <a:rPr lang="it-IT" sz="1600" dirty="0">
                <a:solidFill>
                  <a:schemeClr val="accent6"/>
                </a:solidFill>
              </a:rPr>
              <a:t>Covarianza Campionaria</a:t>
            </a:r>
          </a:p>
        </p:txBody>
      </p:sp>
      <p:sp>
        <p:nvSpPr>
          <p:cNvPr id="10" name="Segnaposto testo 41">
            <a:extLst>
              <a:ext uri="{FF2B5EF4-FFF2-40B4-BE49-F238E27FC236}">
                <a16:creationId xmlns:a16="http://schemas.microsoft.com/office/drawing/2014/main" id="{39661DB9-FA8C-2713-BD65-A77B8194D46D}"/>
              </a:ext>
            </a:extLst>
          </p:cNvPr>
          <p:cNvSpPr txBox="1">
            <a:spLocks/>
          </p:cNvSpPr>
          <p:nvPr/>
        </p:nvSpPr>
        <p:spPr>
          <a:xfrm>
            <a:off x="358613" y="2158119"/>
            <a:ext cx="5396728" cy="2118045"/>
          </a:xfrm>
          <a:prstGeom prst="rect">
            <a:avLst/>
          </a:prstGeom>
        </p:spPr>
        <p:txBody>
          <a:bodyPr rtlCol="0"/>
          <a:lstStyle>
            <a:defPPr>
              <a:defRPr lang="it-IT"/>
            </a:defPPr>
            <a:lvl1pPr marL="228600" indent="-228600" algn="l" defTabSz="914400" rtl="0" eaLnBrk="1" latinLnBrk="0" hangingPunct="1">
              <a:lnSpc>
                <a:spcPct val="90000"/>
              </a:lnSpc>
              <a:spcBef>
                <a:spcPts val="1000"/>
              </a:spcBef>
              <a:buFont typeface="Arial" panose="020B0604020202020204" pitchFamily="34" charset="0"/>
              <a:buChar char="•"/>
              <a:defRPr lang="it-IT"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marL="0" indent="0">
              <a:buNone/>
            </a:pPr>
            <a:r>
              <a:rPr lang="it-IT" sz="1400" dirty="0">
                <a:solidFill>
                  <a:schemeClr val="bg1"/>
                </a:solidFill>
                <a:latin typeface="+mj-lt"/>
              </a:rPr>
              <a:t>Indice che va a misurare la correlazione tra due variabili. Se la covarianza risulta essere maggiore di 0, allora le due variabili sono correlate positivamente. Se invece risulta essere minore di 0, le due variabili sono correlate negativamente. Se infine ha un valore pari a 0, le due variabili non risultano correlate. </a:t>
            </a:r>
          </a:p>
          <a:p>
            <a:pPr marL="0" indent="0">
              <a:buNone/>
            </a:pPr>
            <a:r>
              <a:rPr lang="it-IT" sz="1400" dirty="0">
                <a:solidFill>
                  <a:schemeClr val="bg1"/>
                </a:solidFill>
                <a:latin typeface="+mj-lt"/>
              </a:rPr>
              <a:t>Osservando la tabella, possiamo notare che tutte le variabili analizzate hanno una covarianza maggiore di 0 rispetto alla variabile dipendente, che indica una correlazione positiva</a:t>
            </a:r>
          </a:p>
        </p:txBody>
      </p:sp>
      <p:pic>
        <p:nvPicPr>
          <p:cNvPr id="12" name="Immagine 11" descr="Immagine che contiene testo, schermata, Carattere, numero&#10;&#10;Il contenuto generato dall'IA potrebbe non essere corretto.">
            <a:extLst>
              <a:ext uri="{FF2B5EF4-FFF2-40B4-BE49-F238E27FC236}">
                <a16:creationId xmlns:a16="http://schemas.microsoft.com/office/drawing/2014/main" id="{81619556-3D51-BA50-15E8-6FFFD7ED06E4}"/>
              </a:ext>
            </a:extLst>
          </p:cNvPr>
          <p:cNvPicPr>
            <a:picLocks noChangeAspect="1"/>
          </p:cNvPicPr>
          <p:nvPr/>
        </p:nvPicPr>
        <p:blipFill>
          <a:blip r:embed="rId3"/>
          <a:stretch>
            <a:fillRect/>
          </a:stretch>
        </p:blipFill>
        <p:spPr>
          <a:xfrm>
            <a:off x="1237448" y="4276164"/>
            <a:ext cx="3639058" cy="1543265"/>
          </a:xfrm>
          <a:prstGeom prst="rect">
            <a:avLst/>
          </a:prstGeom>
        </p:spPr>
        <p:style>
          <a:lnRef idx="0">
            <a:schemeClr val="dk1"/>
          </a:lnRef>
          <a:fillRef idx="3">
            <a:schemeClr val="dk1"/>
          </a:fillRef>
          <a:effectRef idx="3">
            <a:schemeClr val="dk1"/>
          </a:effectRef>
          <a:fontRef idx="minor">
            <a:schemeClr val="lt1"/>
          </a:fontRef>
        </p:style>
      </p:pic>
      <p:sp>
        <p:nvSpPr>
          <p:cNvPr id="13" name="Segnaposto testo 40">
            <a:extLst>
              <a:ext uri="{FF2B5EF4-FFF2-40B4-BE49-F238E27FC236}">
                <a16:creationId xmlns:a16="http://schemas.microsoft.com/office/drawing/2014/main" id="{8BF2C95B-DABF-32EB-DD89-B1976169EC82}"/>
              </a:ext>
            </a:extLst>
          </p:cNvPr>
          <p:cNvSpPr txBox="1">
            <a:spLocks/>
          </p:cNvSpPr>
          <p:nvPr/>
        </p:nvSpPr>
        <p:spPr>
          <a:xfrm>
            <a:off x="5755341" y="1718479"/>
            <a:ext cx="5396728" cy="365125"/>
          </a:xfrm>
          <a:prstGeom prst="rect">
            <a:avLst/>
          </a:prstGeom>
        </p:spPr>
        <p:txBody>
          <a:bodyPr rtlCol="0" anchor="ctr"/>
          <a:lstStyle>
            <a:defPPr>
              <a:defRPr lang="it-IT"/>
            </a:defPPr>
            <a:lvl1pPr marL="0" indent="0" algn="ctr" defTabSz="914400" rtl="0" eaLnBrk="1" latinLnBrk="0" hangingPunct="1">
              <a:lnSpc>
                <a:spcPct val="100000"/>
              </a:lnSpc>
              <a:spcBef>
                <a:spcPts val="1000"/>
              </a:spcBef>
              <a:buFont typeface="Arial" panose="020B0604020202020204" pitchFamily="34" charset="0"/>
              <a:buNone/>
              <a:defRPr lang="it-IT" sz="1800" b="1" kern="1200" cap="all" spc="200" baseline="0">
                <a:solidFill>
                  <a:schemeClr val="accent1">
                    <a:lumMod val="50000"/>
                    <a:lumOff val="50000"/>
                  </a:schemeClr>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lgn="l"/>
            <a:r>
              <a:rPr lang="it-IT" sz="1600" dirty="0">
                <a:solidFill>
                  <a:schemeClr val="accent6"/>
                </a:solidFill>
              </a:rPr>
              <a:t>Coefficiente di Correlazione campionario</a:t>
            </a:r>
          </a:p>
        </p:txBody>
      </p:sp>
      <p:sp>
        <p:nvSpPr>
          <p:cNvPr id="14" name="Segnaposto testo 41">
            <a:extLst>
              <a:ext uri="{FF2B5EF4-FFF2-40B4-BE49-F238E27FC236}">
                <a16:creationId xmlns:a16="http://schemas.microsoft.com/office/drawing/2014/main" id="{A3F92C13-374F-399C-1BC8-9ACD41C1420F}"/>
              </a:ext>
            </a:extLst>
          </p:cNvPr>
          <p:cNvSpPr txBox="1">
            <a:spLocks/>
          </p:cNvSpPr>
          <p:nvPr/>
        </p:nvSpPr>
        <p:spPr>
          <a:xfrm>
            <a:off x="5755341" y="2158119"/>
            <a:ext cx="5396728" cy="2118045"/>
          </a:xfrm>
          <a:prstGeom prst="rect">
            <a:avLst/>
          </a:prstGeom>
        </p:spPr>
        <p:txBody>
          <a:bodyPr rtlCol="0"/>
          <a:lstStyle>
            <a:defPPr>
              <a:defRPr lang="it-IT"/>
            </a:defPPr>
            <a:lvl1pPr marL="228600" indent="-228600" algn="l" defTabSz="914400" rtl="0" eaLnBrk="1" latinLnBrk="0" hangingPunct="1">
              <a:lnSpc>
                <a:spcPct val="90000"/>
              </a:lnSpc>
              <a:spcBef>
                <a:spcPts val="1000"/>
              </a:spcBef>
              <a:buFont typeface="Arial" panose="020B0604020202020204" pitchFamily="34" charset="0"/>
              <a:buChar char="•"/>
              <a:defRPr lang="it-IT"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marL="0" indent="0">
              <a:buNone/>
            </a:pPr>
            <a:r>
              <a:rPr lang="it-IT" sz="1400" dirty="0">
                <a:solidFill>
                  <a:schemeClr val="bg1"/>
                </a:solidFill>
                <a:latin typeface="+mj-lt"/>
              </a:rPr>
              <a:t>Metodo alternativo per la misura della correlazione tra due variabili, che considera la loro covarianza e le rispettive deviazioni standard. Ha un valore che può variare nell’intervallo [-1, 1], con -1 che indica una forte correlazione negativa e 1 che indica una forte correlazione positiva. </a:t>
            </a:r>
          </a:p>
          <a:p>
            <a:pPr marL="0" indent="0">
              <a:buNone/>
            </a:pPr>
            <a:r>
              <a:rPr lang="it-IT" sz="1400" dirty="0">
                <a:solidFill>
                  <a:schemeClr val="bg1"/>
                </a:solidFill>
                <a:latin typeface="+mj-lt"/>
              </a:rPr>
              <a:t>Le informazioni relativa al coefficiente di correlazione tra le feature selezionate e la variabile target sono state sfruttate in fase di filtraggio del dataset.</a:t>
            </a:r>
          </a:p>
        </p:txBody>
      </p:sp>
      <p:pic>
        <p:nvPicPr>
          <p:cNvPr id="16" name="Immagine 15" descr="Immagine che contiene testo, schermata, diagramma, linea&#10;&#10;Il contenuto generato dall'IA potrebbe non essere corretto.">
            <a:extLst>
              <a:ext uri="{FF2B5EF4-FFF2-40B4-BE49-F238E27FC236}">
                <a16:creationId xmlns:a16="http://schemas.microsoft.com/office/drawing/2014/main" id="{AD6BD9FB-F45C-FEB0-FC3F-E4B8F4C61242}"/>
              </a:ext>
            </a:extLst>
          </p:cNvPr>
          <p:cNvPicPr>
            <a:picLocks noChangeAspect="1"/>
          </p:cNvPicPr>
          <p:nvPr/>
        </p:nvPicPr>
        <p:blipFill>
          <a:blip r:embed="rId4"/>
          <a:stretch>
            <a:fillRect/>
          </a:stretch>
        </p:blipFill>
        <p:spPr>
          <a:xfrm>
            <a:off x="5870171" y="4155554"/>
            <a:ext cx="3768867" cy="2325929"/>
          </a:xfrm>
          <a:prstGeom prst="rect">
            <a:avLst/>
          </a:prstGeom>
        </p:spPr>
        <p:style>
          <a:lnRef idx="0">
            <a:schemeClr val="dk1"/>
          </a:lnRef>
          <a:fillRef idx="3">
            <a:schemeClr val="dk1"/>
          </a:fillRef>
          <a:effectRef idx="3">
            <a:schemeClr val="dk1"/>
          </a:effectRef>
          <a:fontRef idx="minor">
            <a:schemeClr val="lt1"/>
          </a:fontRef>
        </p:style>
      </p:pic>
      <p:sp>
        <p:nvSpPr>
          <p:cNvPr id="18" name="Segnaposto testo 41">
            <a:extLst>
              <a:ext uri="{FF2B5EF4-FFF2-40B4-BE49-F238E27FC236}">
                <a16:creationId xmlns:a16="http://schemas.microsoft.com/office/drawing/2014/main" id="{BADB960A-44EB-962A-6DA9-0E72D3E72E9F}"/>
              </a:ext>
            </a:extLst>
          </p:cNvPr>
          <p:cNvSpPr txBox="1">
            <a:spLocks/>
          </p:cNvSpPr>
          <p:nvPr/>
        </p:nvSpPr>
        <p:spPr>
          <a:xfrm>
            <a:off x="9631549" y="3988773"/>
            <a:ext cx="2514185" cy="2118045"/>
          </a:xfrm>
          <a:prstGeom prst="rect">
            <a:avLst/>
          </a:prstGeom>
        </p:spPr>
        <p:txBody>
          <a:bodyPr rtlCol="0"/>
          <a:lstStyle>
            <a:defPPr>
              <a:defRPr lang="it-IT"/>
            </a:defPPr>
            <a:lvl1pPr marL="228600" indent="-228600" algn="l" defTabSz="914400" rtl="0" eaLnBrk="1" latinLnBrk="0" hangingPunct="1">
              <a:lnSpc>
                <a:spcPct val="90000"/>
              </a:lnSpc>
              <a:spcBef>
                <a:spcPts val="1000"/>
              </a:spcBef>
              <a:buFont typeface="Arial" panose="020B0604020202020204" pitchFamily="34" charset="0"/>
              <a:buChar char="•"/>
              <a:defRPr lang="it-IT"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marL="0" indent="0">
              <a:buNone/>
            </a:pPr>
            <a:r>
              <a:rPr lang="it-IT" sz="1400" dirty="0">
                <a:solidFill>
                  <a:schemeClr val="bg1"/>
                </a:solidFill>
                <a:latin typeface="+mj-lt"/>
              </a:rPr>
              <a:t>Tuttavia è risultato utile calcolare la matrice di correlazione tra tutte le feature, per scartare quelle con una correlazione troppo alta, al fine di evitare ridondanza. È stata registrata una corr. ≤ |0.6|: le variabili condividono informazioni, ma non in modo ridondante. </a:t>
            </a:r>
          </a:p>
        </p:txBody>
      </p:sp>
    </p:spTree>
    <p:extLst>
      <p:ext uri="{BB962C8B-B14F-4D97-AF65-F5344CB8AC3E}">
        <p14:creationId xmlns:p14="http://schemas.microsoft.com/office/powerpoint/2010/main" val="21698854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Immagine 30" descr="Immagine che contiene testo, schermata, Diagramma, linea&#10;&#10;Il contenuto generato dall'IA potrebbe non essere corretto.">
            <a:extLst>
              <a:ext uri="{FF2B5EF4-FFF2-40B4-BE49-F238E27FC236}">
                <a16:creationId xmlns:a16="http://schemas.microsoft.com/office/drawing/2014/main" id="{A1E9F8A6-BCC9-B0B9-18B3-C17B3FD94711}"/>
              </a:ext>
            </a:extLst>
          </p:cNvPr>
          <p:cNvPicPr>
            <a:picLocks noChangeAspect="1"/>
          </p:cNvPicPr>
          <p:nvPr/>
        </p:nvPicPr>
        <p:blipFill>
          <a:blip r:embed="rId3"/>
          <a:stretch>
            <a:fillRect/>
          </a:stretch>
        </p:blipFill>
        <p:spPr>
          <a:xfrm>
            <a:off x="4330922" y="226177"/>
            <a:ext cx="3687742" cy="2278414"/>
          </a:xfrm>
          <a:prstGeom prst="rect">
            <a:avLst/>
          </a:prstGeom>
        </p:spPr>
        <p:style>
          <a:lnRef idx="0">
            <a:schemeClr val="dk1"/>
          </a:lnRef>
          <a:fillRef idx="3">
            <a:schemeClr val="dk1"/>
          </a:fillRef>
          <a:effectRef idx="3">
            <a:schemeClr val="dk1"/>
          </a:effectRef>
          <a:fontRef idx="minor">
            <a:schemeClr val="lt1"/>
          </a:fontRef>
        </p:style>
      </p:pic>
      <p:pic>
        <p:nvPicPr>
          <p:cNvPr id="33" name="Immagine 32">
            <a:extLst>
              <a:ext uri="{FF2B5EF4-FFF2-40B4-BE49-F238E27FC236}">
                <a16:creationId xmlns:a16="http://schemas.microsoft.com/office/drawing/2014/main" id="{C848D47A-3E76-95FE-4241-EA78C129BEDB}"/>
              </a:ext>
            </a:extLst>
          </p:cNvPr>
          <p:cNvPicPr>
            <a:picLocks noChangeAspect="1"/>
          </p:cNvPicPr>
          <p:nvPr/>
        </p:nvPicPr>
        <p:blipFill>
          <a:blip r:embed="rId4"/>
          <a:stretch>
            <a:fillRect/>
          </a:stretch>
        </p:blipFill>
        <p:spPr>
          <a:xfrm>
            <a:off x="240508" y="226177"/>
            <a:ext cx="3687742" cy="2278414"/>
          </a:xfrm>
          <a:prstGeom prst="rect">
            <a:avLst/>
          </a:prstGeom>
        </p:spPr>
        <p:style>
          <a:lnRef idx="0">
            <a:schemeClr val="dk1"/>
          </a:lnRef>
          <a:fillRef idx="3">
            <a:schemeClr val="dk1"/>
          </a:fillRef>
          <a:effectRef idx="3">
            <a:schemeClr val="dk1"/>
          </a:effectRef>
          <a:fontRef idx="minor">
            <a:schemeClr val="lt1"/>
          </a:fontRef>
        </p:style>
      </p:pic>
      <p:pic>
        <p:nvPicPr>
          <p:cNvPr id="35" name="Immagine 34" descr="Immagine che contiene testo, schermata, linea, Carattere&#10;&#10;Il contenuto generato dall'IA potrebbe non essere corretto.">
            <a:extLst>
              <a:ext uri="{FF2B5EF4-FFF2-40B4-BE49-F238E27FC236}">
                <a16:creationId xmlns:a16="http://schemas.microsoft.com/office/drawing/2014/main" id="{2768C24B-D51E-A3AB-2122-11C61FE4DDDF}"/>
              </a:ext>
            </a:extLst>
          </p:cNvPr>
          <p:cNvPicPr>
            <a:picLocks noChangeAspect="1"/>
          </p:cNvPicPr>
          <p:nvPr/>
        </p:nvPicPr>
        <p:blipFill>
          <a:blip r:embed="rId5"/>
          <a:stretch>
            <a:fillRect/>
          </a:stretch>
        </p:blipFill>
        <p:spPr>
          <a:xfrm>
            <a:off x="8421336" y="263081"/>
            <a:ext cx="3687742" cy="2278414"/>
          </a:xfrm>
          <a:prstGeom prst="rect">
            <a:avLst/>
          </a:prstGeom>
        </p:spPr>
        <p:style>
          <a:lnRef idx="0">
            <a:schemeClr val="dk1"/>
          </a:lnRef>
          <a:fillRef idx="3">
            <a:schemeClr val="dk1"/>
          </a:fillRef>
          <a:effectRef idx="3">
            <a:schemeClr val="dk1"/>
          </a:effectRef>
          <a:fontRef idx="minor">
            <a:schemeClr val="lt1"/>
          </a:fontRef>
        </p:style>
      </p:pic>
      <p:pic>
        <p:nvPicPr>
          <p:cNvPr id="37" name="Immagine 36" descr="Immagine che contiene testo, schermata, diagramma, Diagramma&#10;&#10;Il contenuto generato dall'IA potrebbe non essere corretto.">
            <a:extLst>
              <a:ext uri="{FF2B5EF4-FFF2-40B4-BE49-F238E27FC236}">
                <a16:creationId xmlns:a16="http://schemas.microsoft.com/office/drawing/2014/main" id="{2BAF6F22-A933-D34B-3881-6E09824681EA}"/>
              </a:ext>
            </a:extLst>
          </p:cNvPr>
          <p:cNvPicPr>
            <a:picLocks noChangeAspect="1"/>
          </p:cNvPicPr>
          <p:nvPr/>
        </p:nvPicPr>
        <p:blipFill>
          <a:blip r:embed="rId6"/>
          <a:stretch>
            <a:fillRect/>
          </a:stretch>
        </p:blipFill>
        <p:spPr>
          <a:xfrm>
            <a:off x="6977486" y="3429000"/>
            <a:ext cx="3687742" cy="2278414"/>
          </a:xfrm>
          <a:prstGeom prst="rect">
            <a:avLst/>
          </a:prstGeom>
        </p:spPr>
        <p:style>
          <a:lnRef idx="0">
            <a:schemeClr val="dk1"/>
          </a:lnRef>
          <a:fillRef idx="3">
            <a:schemeClr val="dk1"/>
          </a:fillRef>
          <a:effectRef idx="3">
            <a:schemeClr val="dk1"/>
          </a:effectRef>
          <a:fontRef idx="minor">
            <a:schemeClr val="lt1"/>
          </a:fontRef>
        </p:style>
      </p:pic>
      <p:pic>
        <p:nvPicPr>
          <p:cNvPr id="39" name="Immagine 38" descr="Immagine che contiene testo, schermata, Diagramma, linea&#10;&#10;Il contenuto generato dall'IA potrebbe non essere corretto.">
            <a:extLst>
              <a:ext uri="{FF2B5EF4-FFF2-40B4-BE49-F238E27FC236}">
                <a16:creationId xmlns:a16="http://schemas.microsoft.com/office/drawing/2014/main" id="{2F33DA41-88B5-02BD-B9D1-72CEE11695A4}"/>
              </a:ext>
            </a:extLst>
          </p:cNvPr>
          <p:cNvPicPr>
            <a:picLocks noChangeAspect="1"/>
          </p:cNvPicPr>
          <p:nvPr/>
        </p:nvPicPr>
        <p:blipFill>
          <a:blip r:embed="rId7"/>
          <a:stretch>
            <a:fillRect/>
          </a:stretch>
        </p:blipFill>
        <p:spPr>
          <a:xfrm>
            <a:off x="1526773" y="3429000"/>
            <a:ext cx="3687742" cy="2278414"/>
          </a:xfrm>
          <a:prstGeom prst="rect">
            <a:avLst/>
          </a:prstGeom>
        </p:spPr>
        <p:style>
          <a:lnRef idx="0">
            <a:schemeClr val="dk1"/>
          </a:lnRef>
          <a:fillRef idx="3">
            <a:schemeClr val="dk1"/>
          </a:fillRef>
          <a:effectRef idx="3">
            <a:schemeClr val="dk1"/>
          </a:effectRef>
          <a:fontRef idx="minor">
            <a:schemeClr val="lt1"/>
          </a:fontRef>
        </p:style>
      </p:pic>
      <p:pic>
        <p:nvPicPr>
          <p:cNvPr id="46" name="Immagine 45">
            <a:extLst>
              <a:ext uri="{FF2B5EF4-FFF2-40B4-BE49-F238E27FC236}">
                <a16:creationId xmlns:a16="http://schemas.microsoft.com/office/drawing/2014/main" id="{43C5FB9D-DFE9-4B5C-C48E-0E2CFE9EA79D}"/>
              </a:ext>
            </a:extLst>
          </p:cNvPr>
          <p:cNvPicPr>
            <a:picLocks noChangeAspect="1"/>
          </p:cNvPicPr>
          <p:nvPr/>
        </p:nvPicPr>
        <p:blipFill>
          <a:blip r:embed="rId8"/>
          <a:stretch>
            <a:fillRect/>
          </a:stretch>
        </p:blipFill>
        <p:spPr>
          <a:xfrm>
            <a:off x="3701370" y="2622493"/>
            <a:ext cx="4945845" cy="452943"/>
          </a:xfrm>
          <a:prstGeom prst="rect">
            <a:avLst/>
          </a:prstGeom>
        </p:spPr>
        <p:style>
          <a:lnRef idx="0">
            <a:schemeClr val="dk1"/>
          </a:lnRef>
          <a:fillRef idx="3">
            <a:schemeClr val="dk1"/>
          </a:fillRef>
          <a:effectRef idx="3">
            <a:schemeClr val="dk1"/>
          </a:effectRef>
          <a:fontRef idx="minor">
            <a:schemeClr val="lt1"/>
          </a:fontRef>
        </p:style>
      </p:pic>
      <p:pic>
        <p:nvPicPr>
          <p:cNvPr id="48" name="Immagine 47" descr="Immagine che contiene testo, schermata, Carattere, linea&#10;&#10;Il contenuto generato dall'IA potrebbe non essere corretto.">
            <a:extLst>
              <a:ext uri="{FF2B5EF4-FFF2-40B4-BE49-F238E27FC236}">
                <a16:creationId xmlns:a16="http://schemas.microsoft.com/office/drawing/2014/main" id="{6F4536F9-E371-E315-10DF-C317F0307887}"/>
              </a:ext>
            </a:extLst>
          </p:cNvPr>
          <p:cNvPicPr>
            <a:picLocks noChangeAspect="1"/>
          </p:cNvPicPr>
          <p:nvPr/>
        </p:nvPicPr>
        <p:blipFill>
          <a:blip r:embed="rId9"/>
          <a:stretch>
            <a:fillRect/>
          </a:stretch>
        </p:blipFill>
        <p:spPr>
          <a:xfrm>
            <a:off x="623971" y="2549417"/>
            <a:ext cx="2920816" cy="625398"/>
          </a:xfrm>
          <a:prstGeom prst="rect">
            <a:avLst/>
          </a:prstGeom>
        </p:spPr>
        <p:style>
          <a:lnRef idx="0">
            <a:schemeClr val="dk1"/>
          </a:lnRef>
          <a:fillRef idx="3">
            <a:schemeClr val="dk1"/>
          </a:fillRef>
          <a:effectRef idx="3">
            <a:schemeClr val="dk1"/>
          </a:effectRef>
          <a:fontRef idx="minor">
            <a:schemeClr val="lt1"/>
          </a:fontRef>
        </p:style>
      </p:pic>
      <p:pic>
        <p:nvPicPr>
          <p:cNvPr id="50" name="Immagine 49" descr="Immagine che contiene testo, schermata, Carattere, linea&#10;&#10;Il contenuto generato dall'IA potrebbe non essere corretto.">
            <a:extLst>
              <a:ext uri="{FF2B5EF4-FFF2-40B4-BE49-F238E27FC236}">
                <a16:creationId xmlns:a16="http://schemas.microsoft.com/office/drawing/2014/main" id="{927B0251-F673-3320-8954-C318E2061A5A}"/>
              </a:ext>
            </a:extLst>
          </p:cNvPr>
          <p:cNvPicPr>
            <a:picLocks noChangeAspect="1"/>
          </p:cNvPicPr>
          <p:nvPr/>
        </p:nvPicPr>
        <p:blipFill>
          <a:blip r:embed="rId10"/>
          <a:stretch>
            <a:fillRect/>
          </a:stretch>
        </p:blipFill>
        <p:spPr>
          <a:xfrm>
            <a:off x="8803798" y="2579140"/>
            <a:ext cx="3105514" cy="567473"/>
          </a:xfrm>
          <a:prstGeom prst="rect">
            <a:avLst/>
          </a:prstGeom>
        </p:spPr>
        <p:style>
          <a:lnRef idx="0">
            <a:schemeClr val="dk1"/>
          </a:lnRef>
          <a:fillRef idx="3">
            <a:schemeClr val="dk1"/>
          </a:fillRef>
          <a:effectRef idx="3">
            <a:schemeClr val="dk1"/>
          </a:effectRef>
          <a:fontRef idx="minor">
            <a:schemeClr val="lt1"/>
          </a:fontRef>
        </p:style>
      </p:pic>
      <p:pic>
        <p:nvPicPr>
          <p:cNvPr id="52" name="Immagine 51" descr="Immagine che contiene testo, schermata, Carattere, linea&#10;&#10;Il contenuto generato dall'IA potrebbe non essere corretto.">
            <a:extLst>
              <a:ext uri="{FF2B5EF4-FFF2-40B4-BE49-F238E27FC236}">
                <a16:creationId xmlns:a16="http://schemas.microsoft.com/office/drawing/2014/main" id="{9D14EC29-5673-B266-FBE4-BFA9B25740A4}"/>
              </a:ext>
            </a:extLst>
          </p:cNvPr>
          <p:cNvPicPr>
            <a:picLocks noChangeAspect="1"/>
          </p:cNvPicPr>
          <p:nvPr/>
        </p:nvPicPr>
        <p:blipFill>
          <a:blip r:embed="rId11"/>
          <a:stretch>
            <a:fillRect/>
          </a:stretch>
        </p:blipFill>
        <p:spPr>
          <a:xfrm>
            <a:off x="1526773" y="5766505"/>
            <a:ext cx="3655743" cy="705772"/>
          </a:xfrm>
          <a:prstGeom prst="rect">
            <a:avLst/>
          </a:prstGeom>
        </p:spPr>
        <p:style>
          <a:lnRef idx="0">
            <a:schemeClr val="dk1"/>
          </a:lnRef>
          <a:fillRef idx="3">
            <a:schemeClr val="dk1"/>
          </a:fillRef>
          <a:effectRef idx="3">
            <a:schemeClr val="dk1"/>
          </a:effectRef>
          <a:fontRef idx="minor">
            <a:schemeClr val="lt1"/>
          </a:fontRef>
        </p:style>
      </p:pic>
      <p:pic>
        <p:nvPicPr>
          <p:cNvPr id="54" name="Immagine 53" descr="Immagine che contiene testo, Carattere, schermata, numero&#10;&#10;Il contenuto generato dall'IA potrebbe non essere corretto.">
            <a:extLst>
              <a:ext uri="{FF2B5EF4-FFF2-40B4-BE49-F238E27FC236}">
                <a16:creationId xmlns:a16="http://schemas.microsoft.com/office/drawing/2014/main" id="{70BBB110-5125-622A-E6F3-8880E49C608E}"/>
              </a:ext>
            </a:extLst>
          </p:cNvPr>
          <p:cNvPicPr>
            <a:picLocks noChangeAspect="1"/>
          </p:cNvPicPr>
          <p:nvPr/>
        </p:nvPicPr>
        <p:blipFill>
          <a:blip r:embed="rId12"/>
          <a:stretch>
            <a:fillRect/>
          </a:stretch>
        </p:blipFill>
        <p:spPr>
          <a:xfrm>
            <a:off x="7419399" y="5766505"/>
            <a:ext cx="2768798" cy="705772"/>
          </a:xfrm>
          <a:prstGeom prst="rect">
            <a:avLst/>
          </a:prstGeom>
        </p:spPr>
        <p:style>
          <a:lnRef idx="0">
            <a:schemeClr val="dk1"/>
          </a:lnRef>
          <a:fillRef idx="3">
            <a:schemeClr val="dk1"/>
          </a:fillRef>
          <a:effectRef idx="3">
            <a:schemeClr val="dk1"/>
          </a:effectRef>
          <a:fontRef idx="minor">
            <a:schemeClr val="lt1"/>
          </a:fontRef>
        </p:style>
      </p:pic>
    </p:spTree>
    <p:extLst>
      <p:ext uri="{BB962C8B-B14F-4D97-AF65-F5344CB8AC3E}">
        <p14:creationId xmlns:p14="http://schemas.microsoft.com/office/powerpoint/2010/main" val="19688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vale 12">
            <a:extLst>
              <a:ext uri="{FF2B5EF4-FFF2-40B4-BE49-F238E27FC236}">
                <a16:creationId xmlns:a16="http://schemas.microsoft.com/office/drawing/2014/main" id="{B5DCDD26-2EBE-4DA1-88E6-739CC32AAE6D}"/>
              </a:ext>
              <a:ext uri="{C183D7F6-B498-43B3-948B-1728B52AA6E4}">
                <adec:decorative xmlns:adec="http://schemas.microsoft.com/office/drawing/2017/decorative" val="1"/>
              </a:ext>
            </a:extLst>
          </p:cNvPr>
          <p:cNvSpPr/>
          <p:nvPr/>
        </p:nvSpPr>
        <p:spPr>
          <a:xfrm>
            <a:off x="1400991" y="2554949"/>
            <a:ext cx="2928746" cy="2858894"/>
          </a:xfrm>
          <a:prstGeom prst="ellipse">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it-IT"/>
            </a:defPPr>
          </a:lstStyle>
          <a:p>
            <a:pPr algn="ctr" rtl="0"/>
            <a:endParaRPr lang="it-IT" dirty="0">
              <a:latin typeface="Calibri Light" panose="020F0302020204030204" pitchFamily="34" charset="0"/>
            </a:endParaRPr>
          </a:p>
        </p:txBody>
      </p:sp>
      <p:sp>
        <p:nvSpPr>
          <p:cNvPr id="53" name="Titolo 52">
            <a:extLst>
              <a:ext uri="{FF2B5EF4-FFF2-40B4-BE49-F238E27FC236}">
                <a16:creationId xmlns:a16="http://schemas.microsoft.com/office/drawing/2014/main" id="{24046B9E-C52D-4466-AE77-E724F5B083A6}"/>
              </a:ext>
            </a:extLst>
          </p:cNvPr>
          <p:cNvSpPr>
            <a:spLocks noGrp="1"/>
          </p:cNvSpPr>
          <p:nvPr>
            <p:ph type="title"/>
          </p:nvPr>
        </p:nvSpPr>
        <p:spPr>
          <a:xfrm>
            <a:off x="2891118" y="1158710"/>
            <a:ext cx="6468035" cy="677782"/>
          </a:xfrm>
        </p:spPr>
        <p:txBody>
          <a:bodyPr rtlCol="0"/>
          <a:lstStyle>
            <a:defPPr>
              <a:defRPr lang="it-IT"/>
            </a:defPPr>
          </a:lstStyle>
          <a:p>
            <a:pPr rtl="0"/>
            <a:r>
              <a:rPr lang="it-IT" dirty="0"/>
              <a:t>CREAZIONE DEL MODELLO</a:t>
            </a:r>
          </a:p>
        </p:txBody>
      </p:sp>
      <p:sp>
        <p:nvSpPr>
          <p:cNvPr id="31" name="Segnaposto testo 30">
            <a:extLst>
              <a:ext uri="{FF2B5EF4-FFF2-40B4-BE49-F238E27FC236}">
                <a16:creationId xmlns:a16="http://schemas.microsoft.com/office/drawing/2014/main" id="{5B9D383F-A60F-4C89-8A00-CF569497000A}"/>
              </a:ext>
            </a:extLst>
          </p:cNvPr>
          <p:cNvSpPr>
            <a:spLocks noGrp="1"/>
          </p:cNvSpPr>
          <p:nvPr>
            <p:ph type="body" sz="quarter" idx="26"/>
          </p:nvPr>
        </p:nvSpPr>
        <p:spPr>
          <a:xfrm>
            <a:off x="1899421" y="3429000"/>
            <a:ext cx="1931886" cy="1048575"/>
          </a:xfrm>
        </p:spPr>
        <p:txBody>
          <a:bodyPr rtlCol="0"/>
          <a:lstStyle>
            <a:defPPr>
              <a:defRPr lang="it-IT"/>
            </a:defPPr>
          </a:lstStyle>
          <a:p>
            <a:pPr rtl="0"/>
            <a:r>
              <a:rPr lang="it-IT" dirty="0"/>
              <a:t>Data</a:t>
            </a:r>
          </a:p>
          <a:p>
            <a:pPr rtl="0"/>
            <a:r>
              <a:rPr lang="it-IT" dirty="0" err="1"/>
              <a:t>Preparation</a:t>
            </a:r>
            <a:endParaRPr lang="it-IT" dirty="0"/>
          </a:p>
        </p:txBody>
      </p:sp>
      <p:sp>
        <p:nvSpPr>
          <p:cNvPr id="17" name="Ovale 16">
            <a:extLst>
              <a:ext uri="{FF2B5EF4-FFF2-40B4-BE49-F238E27FC236}">
                <a16:creationId xmlns:a16="http://schemas.microsoft.com/office/drawing/2014/main" id="{16092A0E-28AA-B7BA-5890-343A9ADE7CAA}"/>
              </a:ext>
              <a:ext uri="{C183D7F6-B498-43B3-948B-1728B52AA6E4}">
                <adec:decorative xmlns:adec="http://schemas.microsoft.com/office/drawing/2017/decorative" val="1"/>
              </a:ext>
            </a:extLst>
          </p:cNvPr>
          <p:cNvSpPr/>
          <p:nvPr/>
        </p:nvSpPr>
        <p:spPr>
          <a:xfrm>
            <a:off x="4744650" y="2576188"/>
            <a:ext cx="2928746" cy="2858894"/>
          </a:xfrm>
          <a:prstGeom prst="ellipse">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it-IT"/>
            </a:defPPr>
          </a:lstStyle>
          <a:p>
            <a:pPr algn="ctr" rtl="0"/>
            <a:endParaRPr lang="it-IT" dirty="0">
              <a:latin typeface="Calibri Light" panose="020F0302020204030204" pitchFamily="34" charset="0"/>
            </a:endParaRPr>
          </a:p>
        </p:txBody>
      </p:sp>
      <p:sp>
        <p:nvSpPr>
          <p:cNvPr id="18" name="Segnaposto testo 30">
            <a:extLst>
              <a:ext uri="{FF2B5EF4-FFF2-40B4-BE49-F238E27FC236}">
                <a16:creationId xmlns:a16="http://schemas.microsoft.com/office/drawing/2014/main" id="{D5785581-BB16-3DFA-6A92-28C12B7A622F}"/>
              </a:ext>
            </a:extLst>
          </p:cNvPr>
          <p:cNvSpPr txBox="1">
            <a:spLocks/>
          </p:cNvSpPr>
          <p:nvPr/>
        </p:nvSpPr>
        <p:spPr>
          <a:xfrm>
            <a:off x="4898102" y="3450239"/>
            <a:ext cx="2621839" cy="1048575"/>
          </a:xfrm>
          <a:prstGeom prst="rect">
            <a:avLst/>
          </a:prstGeom>
        </p:spPr>
        <p:txBody>
          <a:bodyPr rtlCol="0" anchor="ctr"/>
          <a:lstStyle>
            <a:defPPr>
              <a:defRPr lang="it-IT"/>
            </a:defPPr>
            <a:lvl1pPr marL="0" indent="0" algn="ctr" defTabSz="914400" rtl="0" eaLnBrk="1" latinLnBrk="0" hangingPunct="1">
              <a:lnSpc>
                <a:spcPct val="100000"/>
              </a:lnSpc>
              <a:spcBef>
                <a:spcPts val="1000"/>
              </a:spcBef>
              <a:buFont typeface="Arial" panose="020B0604020202020204" pitchFamily="34" charset="0"/>
              <a:buNone/>
              <a:defRPr lang="it-IT" sz="1600" b="1" kern="1200" cap="all" spc="200" baseline="0">
                <a:solidFill>
                  <a:schemeClr val="accent6"/>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r>
              <a:rPr lang="en-US" dirty="0" err="1"/>
              <a:t>Scelta</a:t>
            </a:r>
            <a:r>
              <a:rPr lang="en-US" dirty="0"/>
              <a:t> </a:t>
            </a:r>
            <a:r>
              <a:rPr lang="en-US" dirty="0" err="1"/>
              <a:t>dell’algoritmo</a:t>
            </a:r>
            <a:r>
              <a:rPr lang="en-US" dirty="0"/>
              <a:t> e </a:t>
            </a:r>
            <a:r>
              <a:rPr lang="en-US" dirty="0" err="1"/>
              <a:t>addestramento</a:t>
            </a:r>
            <a:endParaRPr lang="it-IT" dirty="0"/>
          </a:p>
        </p:txBody>
      </p:sp>
      <p:sp>
        <p:nvSpPr>
          <p:cNvPr id="20" name="Ovale 19">
            <a:extLst>
              <a:ext uri="{FF2B5EF4-FFF2-40B4-BE49-F238E27FC236}">
                <a16:creationId xmlns:a16="http://schemas.microsoft.com/office/drawing/2014/main" id="{38C67C35-82C1-3867-F5D3-26E7DF3795CA}"/>
              </a:ext>
              <a:ext uri="{C183D7F6-B498-43B3-948B-1728B52AA6E4}">
                <adec:decorative xmlns:adec="http://schemas.microsoft.com/office/drawing/2017/decorative" val="1"/>
              </a:ext>
            </a:extLst>
          </p:cNvPr>
          <p:cNvSpPr/>
          <p:nvPr/>
        </p:nvSpPr>
        <p:spPr>
          <a:xfrm>
            <a:off x="8088309" y="2576188"/>
            <a:ext cx="2928746" cy="2858894"/>
          </a:xfrm>
          <a:prstGeom prst="ellipse">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it-IT"/>
            </a:defPPr>
          </a:lstStyle>
          <a:p>
            <a:pPr algn="ctr" rtl="0"/>
            <a:endParaRPr lang="it-IT" dirty="0">
              <a:latin typeface="Calibri Light" panose="020F0302020204030204" pitchFamily="34" charset="0"/>
            </a:endParaRPr>
          </a:p>
        </p:txBody>
      </p:sp>
      <p:sp>
        <p:nvSpPr>
          <p:cNvPr id="21" name="Segnaposto testo 30">
            <a:extLst>
              <a:ext uri="{FF2B5EF4-FFF2-40B4-BE49-F238E27FC236}">
                <a16:creationId xmlns:a16="http://schemas.microsoft.com/office/drawing/2014/main" id="{7FF815E2-61A1-548B-97A5-B55527D49AC0}"/>
              </a:ext>
            </a:extLst>
          </p:cNvPr>
          <p:cNvSpPr txBox="1">
            <a:spLocks/>
          </p:cNvSpPr>
          <p:nvPr/>
        </p:nvSpPr>
        <p:spPr>
          <a:xfrm>
            <a:off x="8586739" y="3450239"/>
            <a:ext cx="1931886" cy="1048575"/>
          </a:xfrm>
          <a:prstGeom prst="rect">
            <a:avLst/>
          </a:prstGeom>
        </p:spPr>
        <p:txBody>
          <a:bodyPr rtlCol="0" anchor="ctr"/>
          <a:lstStyle>
            <a:defPPr>
              <a:defRPr lang="it-IT"/>
            </a:defPPr>
            <a:lvl1pPr marL="0" indent="0" algn="ctr" defTabSz="914400" rtl="0" eaLnBrk="1" latinLnBrk="0" hangingPunct="1">
              <a:lnSpc>
                <a:spcPct val="100000"/>
              </a:lnSpc>
              <a:spcBef>
                <a:spcPts val="1000"/>
              </a:spcBef>
              <a:buFont typeface="Arial" panose="020B0604020202020204" pitchFamily="34" charset="0"/>
              <a:buNone/>
              <a:defRPr lang="it-IT" sz="1600" b="1" kern="1200" cap="all" spc="200" baseline="0">
                <a:solidFill>
                  <a:schemeClr val="accent6"/>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r>
              <a:rPr lang="it-IT" dirty="0"/>
              <a:t>Analisi delle prestazioni</a:t>
            </a:r>
          </a:p>
        </p:txBody>
      </p:sp>
    </p:spTree>
    <p:extLst>
      <p:ext uri="{BB962C8B-B14F-4D97-AF65-F5344CB8AC3E}">
        <p14:creationId xmlns:p14="http://schemas.microsoft.com/office/powerpoint/2010/main" val="9915946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8E345A-BF5C-3AF2-BB91-9A4718CC96FD}"/>
            </a:ext>
          </a:extLst>
        </p:cNvPr>
        <p:cNvGrpSpPr/>
        <p:nvPr/>
      </p:nvGrpSpPr>
      <p:grpSpPr>
        <a:xfrm>
          <a:off x="0" y="0"/>
          <a:ext cx="0" cy="0"/>
          <a:chOff x="0" y="0"/>
          <a:chExt cx="0" cy="0"/>
        </a:xfrm>
      </p:grpSpPr>
      <p:sp>
        <p:nvSpPr>
          <p:cNvPr id="66" name="Titolo 65">
            <a:extLst>
              <a:ext uri="{FF2B5EF4-FFF2-40B4-BE49-F238E27FC236}">
                <a16:creationId xmlns:a16="http://schemas.microsoft.com/office/drawing/2014/main" id="{1BEEACCD-DBF4-8397-3CA0-59C1803D5022}"/>
              </a:ext>
            </a:extLst>
          </p:cNvPr>
          <p:cNvSpPr>
            <a:spLocks noGrp="1"/>
          </p:cNvSpPr>
          <p:nvPr>
            <p:ph type="title"/>
          </p:nvPr>
        </p:nvSpPr>
        <p:spPr>
          <a:xfrm>
            <a:off x="614107" y="501519"/>
            <a:ext cx="10515600" cy="492025"/>
          </a:xfrm>
        </p:spPr>
        <p:txBody>
          <a:bodyPr rtlCol="0"/>
          <a:lstStyle>
            <a:defPPr>
              <a:defRPr lang="it-IT"/>
            </a:defPPr>
          </a:lstStyle>
          <a:p>
            <a:pPr rtl="0"/>
            <a:r>
              <a:rPr lang="it-IT" noProof="0" dirty="0"/>
              <a:t>Creazione del modello</a:t>
            </a:r>
            <a:br>
              <a:rPr lang="it-IT" dirty="0"/>
            </a:br>
            <a:endParaRPr lang="it-IT" dirty="0"/>
          </a:p>
        </p:txBody>
      </p:sp>
      <p:sp>
        <p:nvSpPr>
          <p:cNvPr id="35" name="Rettangolo 34">
            <a:extLst>
              <a:ext uri="{FF2B5EF4-FFF2-40B4-BE49-F238E27FC236}">
                <a16:creationId xmlns:a16="http://schemas.microsoft.com/office/drawing/2014/main" id="{65D551FE-6076-4C56-D02F-83CE8299AA63}"/>
              </a:ext>
            </a:extLst>
          </p:cNvPr>
          <p:cNvSpPr/>
          <p:nvPr/>
        </p:nvSpPr>
        <p:spPr>
          <a:xfrm>
            <a:off x="1411942" y="1828799"/>
            <a:ext cx="6871447" cy="4182035"/>
          </a:xfrm>
          <a:prstGeom prst="rect">
            <a:avLst/>
          </a:prstGeom>
          <a:solidFill>
            <a:schemeClr val="accent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6" name="Segnaposto testo 40">
            <a:extLst>
              <a:ext uri="{FF2B5EF4-FFF2-40B4-BE49-F238E27FC236}">
                <a16:creationId xmlns:a16="http://schemas.microsoft.com/office/drawing/2014/main" id="{B683544F-675D-FC91-308B-7A6D430C8855}"/>
              </a:ext>
            </a:extLst>
          </p:cNvPr>
          <p:cNvSpPr txBox="1">
            <a:spLocks/>
          </p:cNvSpPr>
          <p:nvPr/>
        </p:nvSpPr>
        <p:spPr>
          <a:xfrm>
            <a:off x="614107" y="1228609"/>
            <a:ext cx="9072652" cy="365125"/>
          </a:xfrm>
          <a:prstGeom prst="rect">
            <a:avLst/>
          </a:prstGeom>
        </p:spPr>
        <p:txBody>
          <a:bodyPr rtlCol="0" anchor="ctr"/>
          <a:lstStyle>
            <a:defPPr>
              <a:defRPr lang="it-IT"/>
            </a:defPPr>
            <a:lvl1pPr marL="0" indent="0" algn="ctr" defTabSz="914400" rtl="0" eaLnBrk="1" latinLnBrk="0" hangingPunct="1">
              <a:lnSpc>
                <a:spcPct val="100000"/>
              </a:lnSpc>
              <a:spcBef>
                <a:spcPts val="1000"/>
              </a:spcBef>
              <a:buFont typeface="Arial" panose="020B0604020202020204" pitchFamily="34" charset="0"/>
              <a:buNone/>
              <a:defRPr lang="it-IT" sz="1800" b="1" kern="1200" cap="all" spc="200" baseline="0">
                <a:solidFill>
                  <a:schemeClr val="accent1">
                    <a:lumMod val="50000"/>
                    <a:lumOff val="50000"/>
                  </a:schemeClr>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lgn="l"/>
            <a:r>
              <a:rPr lang="it-IT" sz="1600" dirty="0">
                <a:solidFill>
                  <a:schemeClr val="accent6"/>
                </a:solidFill>
              </a:rPr>
              <a:t>Data </a:t>
            </a:r>
            <a:r>
              <a:rPr lang="it-IT" sz="1600" dirty="0" err="1">
                <a:solidFill>
                  <a:schemeClr val="accent6"/>
                </a:solidFill>
              </a:rPr>
              <a:t>preparation</a:t>
            </a:r>
            <a:endParaRPr lang="it-IT" sz="1600" dirty="0">
              <a:solidFill>
                <a:schemeClr val="accent6"/>
              </a:solidFill>
            </a:endParaRPr>
          </a:p>
        </p:txBody>
      </p:sp>
      <p:sp>
        <p:nvSpPr>
          <p:cNvPr id="48" name="Segnaposto testo 41">
            <a:extLst>
              <a:ext uri="{FF2B5EF4-FFF2-40B4-BE49-F238E27FC236}">
                <a16:creationId xmlns:a16="http://schemas.microsoft.com/office/drawing/2014/main" id="{DCF897B9-C708-06C7-DD64-4E70D26523B8}"/>
              </a:ext>
            </a:extLst>
          </p:cNvPr>
          <p:cNvSpPr>
            <a:spLocks noGrp="1"/>
          </p:cNvSpPr>
          <p:nvPr>
            <p:ph type="body" sz="quarter" idx="15"/>
          </p:nvPr>
        </p:nvSpPr>
        <p:spPr>
          <a:xfrm>
            <a:off x="614107" y="1700921"/>
            <a:ext cx="9807364" cy="1270880"/>
          </a:xfrm>
        </p:spPr>
        <p:txBody>
          <a:bodyPr rtlCol="0"/>
          <a:lstStyle>
            <a:defPPr>
              <a:defRPr lang="it-IT"/>
            </a:defPPr>
          </a:lstStyle>
          <a:p>
            <a:pPr algn="l" rtl="0"/>
            <a:r>
              <a:rPr lang="it-IT" sz="1400" b="0" cap="none" spc="0" dirty="0">
                <a:solidFill>
                  <a:schemeClr val="bg1"/>
                </a:solidFill>
              </a:rPr>
              <a:t>La prima operazione da considerare è la pulizia dei dati. Spesso i dati grezzi contengono errori, duplicati o valori anomali che potrebbero compromettere le prestazioni del modello. Dall’analisi condotta emerge tuttavia che il dataset considerato non presenta valori mancanti o duplicati per nessuna delle feature osservate. Inoltre, non sono presenti outlier per nessuna delle feature considerate.</a:t>
            </a:r>
          </a:p>
          <a:p>
            <a:pPr algn="l" rtl="0"/>
            <a:endParaRPr lang="it-IT" sz="1400" b="0" cap="none" spc="0" dirty="0">
              <a:solidFill>
                <a:schemeClr val="bg1"/>
              </a:solidFill>
            </a:endParaRPr>
          </a:p>
        </p:txBody>
      </p:sp>
      <p:sp>
        <p:nvSpPr>
          <p:cNvPr id="2" name="Segnaposto testo 44">
            <a:extLst>
              <a:ext uri="{FF2B5EF4-FFF2-40B4-BE49-F238E27FC236}">
                <a16:creationId xmlns:a16="http://schemas.microsoft.com/office/drawing/2014/main" id="{3BC7CEAD-0C3E-5109-21F7-FE5027DBEFFD}"/>
              </a:ext>
            </a:extLst>
          </p:cNvPr>
          <p:cNvSpPr txBox="1">
            <a:spLocks/>
          </p:cNvSpPr>
          <p:nvPr/>
        </p:nvSpPr>
        <p:spPr>
          <a:xfrm>
            <a:off x="614106" y="2971801"/>
            <a:ext cx="9417400" cy="1600199"/>
          </a:xfrm>
          <a:prstGeom prst="rect">
            <a:avLst/>
          </a:prstGeom>
        </p:spPr>
        <p:txBody>
          <a:bodyPr rtlCol="0"/>
          <a:lstStyle>
            <a:defPPr>
              <a:defRPr lang="it-IT"/>
            </a:defPPr>
            <a:lvl1pPr marL="0" indent="0" algn="l" defTabSz="914400" rtl="0" eaLnBrk="1" latinLnBrk="0" hangingPunct="1">
              <a:lnSpc>
                <a:spcPct val="90000"/>
              </a:lnSpc>
              <a:spcBef>
                <a:spcPts val="1000"/>
              </a:spcBef>
              <a:buFont typeface="Arial" panose="020B0604020202020204" pitchFamily="34" charset="0"/>
              <a:buNone/>
              <a:defRPr lang="it-IT" sz="1600" b="1" kern="1200" cap="none" spc="200" baseline="0">
                <a:solidFill>
                  <a:schemeClr val="accent6"/>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r>
              <a:rPr lang="it-IT" dirty="0"/>
              <a:t>Divisione del dataset: </a:t>
            </a:r>
            <a:r>
              <a:rPr lang="it-IT" sz="1400" b="0" spc="0" dirty="0">
                <a:solidFill>
                  <a:schemeClr val="bg1"/>
                </a:solidFill>
                <a:latin typeface="+mj-lt"/>
                <a:ea typeface="Calibri Light" panose="020F0302020204030204" pitchFamily="34" charset="0"/>
                <a:cs typeface="Calibri Light" panose="020F0302020204030204" pitchFamily="34" charset="0"/>
              </a:rPr>
              <a:t>a seguito delle operazioni di pulizia dei dati, è necessario dividere il dataset in due gruppi, un </a:t>
            </a:r>
            <a:r>
              <a:rPr lang="it-IT" sz="1400" spc="0" dirty="0">
                <a:solidFill>
                  <a:schemeClr val="bg1"/>
                </a:solidFill>
                <a:latin typeface="+mj-lt"/>
                <a:ea typeface="Calibri Light" panose="020F0302020204030204" pitchFamily="34" charset="0"/>
                <a:cs typeface="Calibri Light" panose="020F0302020204030204" pitchFamily="34" charset="0"/>
              </a:rPr>
              <a:t>training set</a:t>
            </a:r>
            <a:r>
              <a:rPr lang="it-IT" sz="1400" b="0" spc="0" dirty="0">
                <a:solidFill>
                  <a:schemeClr val="bg1"/>
                </a:solidFill>
                <a:latin typeface="+mj-lt"/>
                <a:ea typeface="Calibri Light" panose="020F0302020204030204" pitchFamily="34" charset="0"/>
                <a:cs typeface="Calibri Light" panose="020F0302020204030204" pitchFamily="34" charset="0"/>
              </a:rPr>
              <a:t>, cioè il gruppo sul quale il modello si addestrerà, andando a riconoscere le relazioni tra le variabili, ed un </a:t>
            </a:r>
            <a:r>
              <a:rPr lang="it-IT" sz="1400" spc="0" dirty="0">
                <a:solidFill>
                  <a:schemeClr val="bg1"/>
                </a:solidFill>
                <a:latin typeface="+mj-lt"/>
                <a:ea typeface="Calibri Light" panose="020F0302020204030204" pitchFamily="34" charset="0"/>
                <a:cs typeface="Calibri Light" panose="020F0302020204030204" pitchFamily="34" charset="0"/>
              </a:rPr>
              <a:t>test set</a:t>
            </a:r>
            <a:r>
              <a:rPr lang="it-IT" sz="1400" b="0" spc="0" dirty="0">
                <a:solidFill>
                  <a:schemeClr val="bg1"/>
                </a:solidFill>
                <a:latin typeface="+mj-lt"/>
                <a:ea typeface="Calibri Light" panose="020F0302020204030204" pitchFamily="34" charset="0"/>
                <a:cs typeface="Calibri Light" panose="020F0302020204030204" pitchFamily="34" charset="0"/>
              </a:rPr>
              <a:t>, cioè il gruppo sul quale verranno valutate le prestazioni del modello.</a:t>
            </a:r>
          </a:p>
          <a:p>
            <a:r>
              <a:rPr lang="it-IT" sz="1400" b="0" spc="0" dirty="0">
                <a:solidFill>
                  <a:schemeClr val="bg1"/>
                </a:solidFill>
                <a:latin typeface="+mj-lt"/>
                <a:ea typeface="Calibri Light" panose="020F0302020204030204" pitchFamily="34" charset="0"/>
                <a:cs typeface="Calibri Light" panose="020F0302020204030204" pitchFamily="34" charset="0"/>
              </a:rPr>
              <a:t>Per l’addestramento di questo modello, è stata stabilita una divisione del 70% per il training set ed il 30% per il test set.</a:t>
            </a:r>
            <a:endParaRPr lang="it-IT" sz="1400" spc="0" dirty="0">
              <a:solidFill>
                <a:schemeClr val="bg1"/>
              </a:solidFill>
              <a:latin typeface="+mj-lt"/>
              <a:ea typeface="Calibri Light" panose="020F0302020204030204" pitchFamily="34" charset="0"/>
              <a:cs typeface="Calibri Light" panose="020F0302020204030204" pitchFamily="34" charset="0"/>
            </a:endParaRPr>
          </a:p>
          <a:p>
            <a:endParaRPr lang="it-IT" dirty="0"/>
          </a:p>
        </p:txBody>
      </p:sp>
    </p:spTree>
    <p:extLst>
      <p:ext uri="{BB962C8B-B14F-4D97-AF65-F5344CB8AC3E}">
        <p14:creationId xmlns:p14="http://schemas.microsoft.com/office/powerpoint/2010/main" val="19973712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A4AADD-EBF1-812C-D81A-A6F1123209BE}"/>
            </a:ext>
          </a:extLst>
        </p:cNvPr>
        <p:cNvGrpSpPr/>
        <p:nvPr/>
      </p:nvGrpSpPr>
      <p:grpSpPr>
        <a:xfrm>
          <a:off x="0" y="0"/>
          <a:ext cx="0" cy="0"/>
          <a:chOff x="0" y="0"/>
          <a:chExt cx="0" cy="0"/>
        </a:xfrm>
      </p:grpSpPr>
      <p:sp>
        <p:nvSpPr>
          <p:cNvPr id="66" name="Titolo 65">
            <a:extLst>
              <a:ext uri="{FF2B5EF4-FFF2-40B4-BE49-F238E27FC236}">
                <a16:creationId xmlns:a16="http://schemas.microsoft.com/office/drawing/2014/main" id="{A7DA80E1-B436-05DB-CD8E-8E8492A59FD5}"/>
              </a:ext>
            </a:extLst>
          </p:cNvPr>
          <p:cNvSpPr>
            <a:spLocks noGrp="1"/>
          </p:cNvSpPr>
          <p:nvPr>
            <p:ph type="title"/>
          </p:nvPr>
        </p:nvSpPr>
        <p:spPr>
          <a:xfrm>
            <a:off x="614107" y="501519"/>
            <a:ext cx="10515600" cy="492025"/>
          </a:xfrm>
        </p:spPr>
        <p:txBody>
          <a:bodyPr rtlCol="0"/>
          <a:lstStyle>
            <a:defPPr>
              <a:defRPr lang="it-IT"/>
            </a:defPPr>
          </a:lstStyle>
          <a:p>
            <a:pPr rtl="0"/>
            <a:r>
              <a:rPr lang="it-IT" noProof="0" dirty="0"/>
              <a:t>Creazione del modello</a:t>
            </a:r>
            <a:br>
              <a:rPr lang="it-IT" dirty="0"/>
            </a:br>
            <a:endParaRPr lang="it-IT" dirty="0"/>
          </a:p>
        </p:txBody>
      </p:sp>
      <p:sp>
        <p:nvSpPr>
          <p:cNvPr id="35" name="Rettangolo 34">
            <a:extLst>
              <a:ext uri="{FF2B5EF4-FFF2-40B4-BE49-F238E27FC236}">
                <a16:creationId xmlns:a16="http://schemas.microsoft.com/office/drawing/2014/main" id="{F9B7EF7F-687A-3D7E-E53C-F3A9D96F682A}"/>
              </a:ext>
            </a:extLst>
          </p:cNvPr>
          <p:cNvSpPr/>
          <p:nvPr/>
        </p:nvSpPr>
        <p:spPr>
          <a:xfrm>
            <a:off x="1411942" y="1828799"/>
            <a:ext cx="6871447" cy="4182035"/>
          </a:xfrm>
          <a:prstGeom prst="rect">
            <a:avLst/>
          </a:prstGeom>
          <a:solidFill>
            <a:schemeClr val="accent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6" name="Segnaposto testo 40">
            <a:extLst>
              <a:ext uri="{FF2B5EF4-FFF2-40B4-BE49-F238E27FC236}">
                <a16:creationId xmlns:a16="http://schemas.microsoft.com/office/drawing/2014/main" id="{02E044C2-FD6F-929A-1419-FFBB521CF9A4}"/>
              </a:ext>
            </a:extLst>
          </p:cNvPr>
          <p:cNvSpPr txBox="1">
            <a:spLocks/>
          </p:cNvSpPr>
          <p:nvPr/>
        </p:nvSpPr>
        <p:spPr>
          <a:xfrm>
            <a:off x="614107" y="1228609"/>
            <a:ext cx="9072652" cy="365125"/>
          </a:xfrm>
          <a:prstGeom prst="rect">
            <a:avLst/>
          </a:prstGeom>
        </p:spPr>
        <p:txBody>
          <a:bodyPr rtlCol="0" anchor="ctr"/>
          <a:lstStyle>
            <a:defPPr>
              <a:defRPr lang="it-IT"/>
            </a:defPPr>
            <a:lvl1pPr marL="0" indent="0" algn="ctr" defTabSz="914400" rtl="0" eaLnBrk="1" latinLnBrk="0" hangingPunct="1">
              <a:lnSpc>
                <a:spcPct val="100000"/>
              </a:lnSpc>
              <a:spcBef>
                <a:spcPts val="1000"/>
              </a:spcBef>
              <a:buFont typeface="Arial" panose="020B0604020202020204" pitchFamily="34" charset="0"/>
              <a:buNone/>
              <a:defRPr lang="it-IT" sz="1800" b="1" kern="1200" cap="all" spc="200" baseline="0">
                <a:solidFill>
                  <a:schemeClr val="accent1">
                    <a:lumMod val="50000"/>
                    <a:lumOff val="50000"/>
                  </a:schemeClr>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lgn="l"/>
            <a:r>
              <a:rPr lang="it-IT" sz="1600" dirty="0">
                <a:solidFill>
                  <a:schemeClr val="accent6"/>
                </a:solidFill>
              </a:rPr>
              <a:t>Scelta dell’algoritmo e addestramento</a:t>
            </a:r>
          </a:p>
        </p:txBody>
      </p:sp>
      <p:sp>
        <p:nvSpPr>
          <p:cNvPr id="48" name="Segnaposto testo 41">
            <a:extLst>
              <a:ext uri="{FF2B5EF4-FFF2-40B4-BE49-F238E27FC236}">
                <a16:creationId xmlns:a16="http://schemas.microsoft.com/office/drawing/2014/main" id="{BC056138-D9C4-2B10-2F0A-C9956F82CB57}"/>
              </a:ext>
            </a:extLst>
          </p:cNvPr>
          <p:cNvSpPr>
            <a:spLocks noGrp="1"/>
          </p:cNvSpPr>
          <p:nvPr>
            <p:ph type="body" sz="quarter" idx="15"/>
          </p:nvPr>
        </p:nvSpPr>
        <p:spPr>
          <a:xfrm>
            <a:off x="614107" y="1700921"/>
            <a:ext cx="9807364" cy="1459138"/>
          </a:xfrm>
        </p:spPr>
        <p:txBody>
          <a:bodyPr rtlCol="0"/>
          <a:lstStyle>
            <a:defPPr>
              <a:defRPr lang="it-IT"/>
            </a:defPPr>
          </a:lstStyle>
          <a:p>
            <a:pPr algn="l" rtl="0"/>
            <a:r>
              <a:rPr lang="it-IT" sz="1400" b="0" cap="none" spc="0" dirty="0">
                <a:solidFill>
                  <a:schemeClr val="bg1"/>
                </a:solidFill>
              </a:rPr>
              <a:t>Divisi i dati in training set e test set, si procede con la creazione del modello. La fase preliminare nella costruzione di un modello predittivo riguarda la scelta del modello statistico da utilizzare per la classificazione. Successivamente, verranno analizzati i risultati del modello applicato al dataset suddiviso nei due gruppi definiti. Infine, si procederà con l’analisi delle performance del modello su un nuovo dataset di URL di phishing non ancora esplorato, per verificarne l’accuratezza su dati sconosciuti.</a:t>
            </a:r>
          </a:p>
          <a:p>
            <a:pPr algn="l" rtl="0"/>
            <a:endParaRPr lang="it-IT" sz="1400" b="0" cap="none" spc="0" dirty="0">
              <a:solidFill>
                <a:schemeClr val="bg1"/>
              </a:solidFill>
            </a:endParaRPr>
          </a:p>
        </p:txBody>
      </p:sp>
      <p:sp>
        <p:nvSpPr>
          <p:cNvPr id="2" name="Segnaposto testo 44">
            <a:extLst>
              <a:ext uri="{FF2B5EF4-FFF2-40B4-BE49-F238E27FC236}">
                <a16:creationId xmlns:a16="http://schemas.microsoft.com/office/drawing/2014/main" id="{3BC589A4-351D-15F1-8CDC-7EC0820A7E97}"/>
              </a:ext>
            </a:extLst>
          </p:cNvPr>
          <p:cNvSpPr txBox="1">
            <a:spLocks/>
          </p:cNvSpPr>
          <p:nvPr/>
        </p:nvSpPr>
        <p:spPr>
          <a:xfrm>
            <a:off x="614106" y="2971801"/>
            <a:ext cx="9417400" cy="726141"/>
          </a:xfrm>
          <a:prstGeom prst="rect">
            <a:avLst/>
          </a:prstGeom>
        </p:spPr>
        <p:txBody>
          <a:bodyPr rtlCol="0"/>
          <a:lstStyle>
            <a:defPPr>
              <a:defRPr lang="it-IT"/>
            </a:defPPr>
            <a:lvl1pPr marL="0" indent="0" algn="l" defTabSz="914400" rtl="0" eaLnBrk="1" latinLnBrk="0" hangingPunct="1">
              <a:lnSpc>
                <a:spcPct val="90000"/>
              </a:lnSpc>
              <a:spcBef>
                <a:spcPts val="1000"/>
              </a:spcBef>
              <a:buFont typeface="Arial" panose="020B0604020202020204" pitchFamily="34" charset="0"/>
              <a:buNone/>
              <a:defRPr lang="it-IT" sz="1600" b="1" kern="1200" cap="none" spc="200" baseline="0">
                <a:solidFill>
                  <a:schemeClr val="accent6"/>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r>
              <a:rPr lang="it-IT" dirty="0"/>
              <a:t>Regressione logistica: </a:t>
            </a:r>
            <a:r>
              <a:rPr lang="it-IT" sz="1400" b="0" spc="0" dirty="0">
                <a:solidFill>
                  <a:schemeClr val="bg1"/>
                </a:solidFill>
                <a:latin typeface="+mj-lt"/>
                <a:ea typeface="Calibri Light" panose="020F0302020204030204" pitchFamily="34" charset="0"/>
                <a:cs typeface="Calibri Light" panose="020F0302020204030204" pitchFamily="34" charset="0"/>
              </a:rPr>
              <a:t>stima la probabilità che si verifichi un evento, sulla base di un determinato set di dati di variabili indipendenti. Poiché il risultato è una probabilità, allora la variabile dipendente si trova nell’intervallo [0, 1]. È rappresentata dalle seguenti formule:</a:t>
            </a:r>
            <a:endParaRPr lang="it-IT" dirty="0"/>
          </a:p>
        </p:txBody>
      </p:sp>
      <p:pic>
        <p:nvPicPr>
          <p:cNvPr id="4" name="Immagine 3" descr="Immagine che contiene Carattere, testo, bianco, linea&#10;&#10;Il contenuto generato dall'IA potrebbe non essere corretto.">
            <a:extLst>
              <a:ext uri="{FF2B5EF4-FFF2-40B4-BE49-F238E27FC236}">
                <a16:creationId xmlns:a16="http://schemas.microsoft.com/office/drawing/2014/main" id="{A6246EAF-1427-7267-729C-A9986F7EB20E}"/>
              </a:ext>
            </a:extLst>
          </p:cNvPr>
          <p:cNvPicPr>
            <a:picLocks noChangeAspect="1"/>
          </p:cNvPicPr>
          <p:nvPr/>
        </p:nvPicPr>
        <p:blipFill>
          <a:blip r:embed="rId3"/>
          <a:stretch>
            <a:fillRect/>
          </a:stretch>
        </p:blipFill>
        <p:spPr>
          <a:xfrm>
            <a:off x="3647029" y="3707468"/>
            <a:ext cx="1600423" cy="552527"/>
          </a:xfrm>
          <a:prstGeom prst="rect">
            <a:avLst/>
          </a:prstGeom>
        </p:spPr>
        <p:style>
          <a:lnRef idx="0">
            <a:schemeClr val="dk1"/>
          </a:lnRef>
          <a:fillRef idx="3">
            <a:schemeClr val="dk1"/>
          </a:fillRef>
          <a:effectRef idx="3">
            <a:schemeClr val="dk1"/>
          </a:effectRef>
          <a:fontRef idx="minor">
            <a:schemeClr val="lt1"/>
          </a:fontRef>
        </p:style>
      </p:pic>
      <p:pic>
        <p:nvPicPr>
          <p:cNvPr id="6" name="Immagine 5" descr="Immagine che contiene Carattere, testo, linea, bianco&#10;&#10;Il contenuto generato dall'IA potrebbe non essere corretto.">
            <a:extLst>
              <a:ext uri="{FF2B5EF4-FFF2-40B4-BE49-F238E27FC236}">
                <a16:creationId xmlns:a16="http://schemas.microsoft.com/office/drawing/2014/main" id="{C4BE65FA-D248-E40C-925C-7E93EF46E466}"/>
              </a:ext>
            </a:extLst>
          </p:cNvPr>
          <p:cNvPicPr>
            <a:picLocks noChangeAspect="1"/>
          </p:cNvPicPr>
          <p:nvPr/>
        </p:nvPicPr>
        <p:blipFill>
          <a:blip r:embed="rId4"/>
          <a:stretch>
            <a:fillRect/>
          </a:stretch>
        </p:blipFill>
        <p:spPr>
          <a:xfrm>
            <a:off x="6151637" y="3711124"/>
            <a:ext cx="2753109" cy="562053"/>
          </a:xfrm>
          <a:prstGeom prst="rect">
            <a:avLst/>
          </a:prstGeom>
        </p:spPr>
        <p:style>
          <a:lnRef idx="0">
            <a:schemeClr val="dk1"/>
          </a:lnRef>
          <a:fillRef idx="3">
            <a:schemeClr val="dk1"/>
          </a:fillRef>
          <a:effectRef idx="3">
            <a:schemeClr val="dk1"/>
          </a:effectRef>
          <a:fontRef idx="minor">
            <a:schemeClr val="lt1"/>
          </a:fontRef>
        </p:style>
      </p:pic>
      <p:sp>
        <p:nvSpPr>
          <p:cNvPr id="7" name="Segnaposto testo 44">
            <a:extLst>
              <a:ext uri="{FF2B5EF4-FFF2-40B4-BE49-F238E27FC236}">
                <a16:creationId xmlns:a16="http://schemas.microsoft.com/office/drawing/2014/main" id="{6D5FC442-4B76-8291-9EE7-AFF7291A9327}"/>
              </a:ext>
            </a:extLst>
          </p:cNvPr>
          <p:cNvSpPr txBox="1">
            <a:spLocks/>
          </p:cNvSpPr>
          <p:nvPr/>
        </p:nvSpPr>
        <p:spPr>
          <a:xfrm>
            <a:off x="5351426" y="3857439"/>
            <a:ext cx="696237" cy="381443"/>
          </a:xfrm>
          <a:prstGeom prst="rect">
            <a:avLst/>
          </a:prstGeom>
        </p:spPr>
        <p:txBody>
          <a:bodyPr rtlCol="0"/>
          <a:lstStyle>
            <a:defPPr>
              <a:defRPr lang="it-IT"/>
            </a:defPPr>
            <a:lvl1pPr marL="0" indent="0" algn="l" defTabSz="914400" rtl="0" eaLnBrk="1" latinLnBrk="0" hangingPunct="1">
              <a:lnSpc>
                <a:spcPct val="90000"/>
              </a:lnSpc>
              <a:spcBef>
                <a:spcPts val="1000"/>
              </a:spcBef>
              <a:buFont typeface="Arial" panose="020B0604020202020204" pitchFamily="34" charset="0"/>
              <a:buNone/>
              <a:defRPr lang="it-IT" sz="1600" b="1" kern="1200" cap="none" spc="200" baseline="0">
                <a:solidFill>
                  <a:schemeClr val="accent6"/>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r>
              <a:rPr lang="it-IT" sz="1400" b="0" spc="0" dirty="0">
                <a:solidFill>
                  <a:schemeClr val="bg1"/>
                </a:solidFill>
                <a:latin typeface="+mj-lt"/>
                <a:ea typeface="Calibri Light" panose="020F0302020204030204" pitchFamily="34" charset="0"/>
                <a:cs typeface="Calibri Light" panose="020F0302020204030204" pitchFamily="34" charset="0"/>
              </a:rPr>
              <a:t>dove</a:t>
            </a:r>
            <a:endParaRPr lang="it-IT" dirty="0"/>
          </a:p>
        </p:txBody>
      </p:sp>
      <p:sp>
        <p:nvSpPr>
          <p:cNvPr id="8" name="Segnaposto testo 44">
            <a:extLst>
              <a:ext uri="{FF2B5EF4-FFF2-40B4-BE49-F238E27FC236}">
                <a16:creationId xmlns:a16="http://schemas.microsoft.com/office/drawing/2014/main" id="{23B3AC07-34F5-650B-C61C-FFE3F899EEF7}"/>
              </a:ext>
            </a:extLst>
          </p:cNvPr>
          <p:cNvSpPr txBox="1">
            <a:spLocks/>
          </p:cNvSpPr>
          <p:nvPr/>
        </p:nvSpPr>
        <p:spPr>
          <a:xfrm>
            <a:off x="614106" y="4333951"/>
            <a:ext cx="9417400" cy="1472708"/>
          </a:xfrm>
          <a:prstGeom prst="rect">
            <a:avLst/>
          </a:prstGeom>
        </p:spPr>
        <p:txBody>
          <a:bodyPr rtlCol="0"/>
          <a:lstStyle>
            <a:defPPr>
              <a:defRPr lang="it-IT"/>
            </a:defPPr>
            <a:lvl1pPr marL="0" indent="0" algn="l" defTabSz="914400" rtl="0" eaLnBrk="1" latinLnBrk="0" hangingPunct="1">
              <a:lnSpc>
                <a:spcPct val="90000"/>
              </a:lnSpc>
              <a:spcBef>
                <a:spcPts val="1000"/>
              </a:spcBef>
              <a:buFont typeface="Arial" panose="020B0604020202020204" pitchFamily="34" charset="0"/>
              <a:buNone/>
              <a:defRPr lang="it-IT" sz="1600" b="1" kern="1200" cap="none" spc="200" baseline="0">
                <a:solidFill>
                  <a:schemeClr val="accent6"/>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r>
              <a:rPr lang="it-IT" sz="1400" b="0" spc="0" dirty="0">
                <a:solidFill>
                  <a:schemeClr val="bg1"/>
                </a:solidFill>
                <a:latin typeface="+mj-lt"/>
                <a:ea typeface="Calibri Light" panose="020F0302020204030204" pitchFamily="34" charset="0"/>
                <a:cs typeface="Calibri Light" panose="020F0302020204030204" pitchFamily="34" charset="0"/>
              </a:rPr>
              <a:t>Il parametro β in questo modello viene comunemente stimato tramite la stima di massima verosimiglianza (MLE, Maximum </a:t>
            </a:r>
            <a:r>
              <a:rPr lang="it-IT" sz="1400" b="0" spc="0" dirty="0" err="1">
                <a:solidFill>
                  <a:schemeClr val="bg1"/>
                </a:solidFill>
                <a:latin typeface="+mj-lt"/>
                <a:ea typeface="Calibri Light" panose="020F0302020204030204" pitchFamily="34" charset="0"/>
                <a:cs typeface="Calibri Light" panose="020F0302020204030204" pitchFamily="34" charset="0"/>
              </a:rPr>
              <a:t>Likelihood</a:t>
            </a:r>
            <a:r>
              <a:rPr lang="it-IT" sz="1400" b="0" spc="0" dirty="0">
                <a:solidFill>
                  <a:schemeClr val="bg1"/>
                </a:solidFill>
                <a:latin typeface="+mj-lt"/>
                <a:ea typeface="Calibri Light" panose="020F0302020204030204" pitchFamily="34" charset="0"/>
                <a:cs typeface="Calibri Light" panose="020F0302020204030204" pitchFamily="34" charset="0"/>
              </a:rPr>
              <a:t> </a:t>
            </a:r>
            <a:r>
              <a:rPr lang="it-IT" sz="1400" b="0" spc="0" dirty="0" err="1">
                <a:solidFill>
                  <a:schemeClr val="bg1"/>
                </a:solidFill>
                <a:latin typeface="+mj-lt"/>
                <a:ea typeface="Calibri Light" panose="020F0302020204030204" pitchFamily="34" charset="0"/>
                <a:cs typeface="Calibri Light" panose="020F0302020204030204" pitchFamily="34" charset="0"/>
              </a:rPr>
              <a:t>Estimation</a:t>
            </a:r>
            <a:r>
              <a:rPr lang="it-IT" sz="1400" b="0" spc="0" dirty="0">
                <a:solidFill>
                  <a:schemeClr val="bg1"/>
                </a:solidFill>
                <a:latin typeface="+mj-lt"/>
                <a:ea typeface="Calibri Light" panose="020F0302020204030204" pitchFamily="34" charset="0"/>
                <a:cs typeface="Calibri Light" panose="020F0302020204030204" pitchFamily="34" charset="0"/>
              </a:rPr>
              <a:t>): vengono stimati diversi valori di β attraverso più iterazioni per ottimizzare il miglior adattamento (best </a:t>
            </a:r>
            <a:r>
              <a:rPr lang="it-IT" sz="1400" b="0" spc="0" dirty="0" err="1">
                <a:solidFill>
                  <a:schemeClr val="bg1"/>
                </a:solidFill>
                <a:latin typeface="+mj-lt"/>
                <a:ea typeface="Calibri Light" panose="020F0302020204030204" pitchFamily="34" charset="0"/>
                <a:cs typeface="Calibri Light" panose="020F0302020204030204" pitchFamily="34" charset="0"/>
              </a:rPr>
              <a:t>fit</a:t>
            </a:r>
            <a:r>
              <a:rPr lang="it-IT" sz="1400" b="0" spc="0" dirty="0">
                <a:solidFill>
                  <a:schemeClr val="bg1"/>
                </a:solidFill>
                <a:latin typeface="+mj-lt"/>
                <a:ea typeface="Calibri Light" panose="020F0302020204030204" pitchFamily="34" charset="0"/>
                <a:cs typeface="Calibri Light" panose="020F0302020204030204" pitchFamily="34" charset="0"/>
              </a:rPr>
              <a:t>) della probabilità logaritmica. Ogni iterazione genera una funzione di verosimiglianza logaritmica e la regressione logistica cerca di massimizzare questa funzione per trovare la migliore stima dei parametri. Una volta trovato il valore ottimale del coefficiente (o dei coefficienti, nel caso di più variabili indipendenti), è possibile calcolare, registrare e sommare le probabilità condizionate per ciascuna osservazione per ottenere la probabilità prevista.</a:t>
            </a:r>
          </a:p>
          <a:p>
            <a:endParaRPr lang="it-IT" dirty="0"/>
          </a:p>
        </p:txBody>
      </p:sp>
      <p:sp>
        <p:nvSpPr>
          <p:cNvPr id="9" name="Segnaposto testo 44">
            <a:extLst>
              <a:ext uri="{FF2B5EF4-FFF2-40B4-BE49-F238E27FC236}">
                <a16:creationId xmlns:a16="http://schemas.microsoft.com/office/drawing/2014/main" id="{591C049E-91A0-F28C-7A48-F56A37B27A70}"/>
              </a:ext>
            </a:extLst>
          </p:cNvPr>
          <p:cNvSpPr txBox="1">
            <a:spLocks/>
          </p:cNvSpPr>
          <p:nvPr/>
        </p:nvSpPr>
        <p:spPr>
          <a:xfrm>
            <a:off x="614106" y="5775641"/>
            <a:ext cx="9634794" cy="871202"/>
          </a:xfrm>
          <a:prstGeom prst="rect">
            <a:avLst/>
          </a:prstGeom>
        </p:spPr>
        <p:txBody>
          <a:bodyPr rtlCol="0"/>
          <a:lstStyle>
            <a:defPPr>
              <a:defRPr lang="it-IT"/>
            </a:defPPr>
            <a:lvl1pPr marL="0" indent="0" algn="l" defTabSz="914400" rtl="0" eaLnBrk="1" latinLnBrk="0" hangingPunct="1">
              <a:lnSpc>
                <a:spcPct val="90000"/>
              </a:lnSpc>
              <a:spcBef>
                <a:spcPts val="1000"/>
              </a:spcBef>
              <a:buFont typeface="Arial" panose="020B0604020202020204" pitchFamily="34" charset="0"/>
              <a:buNone/>
              <a:defRPr lang="it-IT" sz="1600" b="1" kern="1200" cap="none" spc="200" baseline="0">
                <a:solidFill>
                  <a:schemeClr val="accent6"/>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endParaRPr lang="it-IT" dirty="0"/>
          </a:p>
        </p:txBody>
      </p:sp>
    </p:spTree>
    <p:extLst>
      <p:ext uri="{BB962C8B-B14F-4D97-AF65-F5344CB8AC3E}">
        <p14:creationId xmlns:p14="http://schemas.microsoft.com/office/powerpoint/2010/main" val="30726747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579194-92F2-E2FA-5962-5BEC7E459871}"/>
            </a:ext>
          </a:extLst>
        </p:cNvPr>
        <p:cNvGrpSpPr/>
        <p:nvPr/>
      </p:nvGrpSpPr>
      <p:grpSpPr>
        <a:xfrm>
          <a:off x="0" y="0"/>
          <a:ext cx="0" cy="0"/>
          <a:chOff x="0" y="0"/>
          <a:chExt cx="0" cy="0"/>
        </a:xfrm>
      </p:grpSpPr>
      <p:sp>
        <p:nvSpPr>
          <p:cNvPr id="66" name="Titolo 65">
            <a:extLst>
              <a:ext uri="{FF2B5EF4-FFF2-40B4-BE49-F238E27FC236}">
                <a16:creationId xmlns:a16="http://schemas.microsoft.com/office/drawing/2014/main" id="{981E29F1-BD1B-2AD5-5B86-D706F4199451}"/>
              </a:ext>
            </a:extLst>
          </p:cNvPr>
          <p:cNvSpPr>
            <a:spLocks noGrp="1"/>
          </p:cNvSpPr>
          <p:nvPr>
            <p:ph type="title"/>
          </p:nvPr>
        </p:nvSpPr>
        <p:spPr>
          <a:xfrm>
            <a:off x="614107" y="501519"/>
            <a:ext cx="10515600" cy="492025"/>
          </a:xfrm>
        </p:spPr>
        <p:txBody>
          <a:bodyPr rtlCol="0"/>
          <a:lstStyle>
            <a:defPPr>
              <a:defRPr lang="it-IT"/>
            </a:defPPr>
          </a:lstStyle>
          <a:p>
            <a:pPr rtl="0"/>
            <a:r>
              <a:rPr lang="it-IT" noProof="0" dirty="0"/>
              <a:t>Creazione del modello</a:t>
            </a:r>
            <a:br>
              <a:rPr lang="it-IT" dirty="0"/>
            </a:br>
            <a:endParaRPr lang="it-IT" dirty="0"/>
          </a:p>
        </p:txBody>
      </p:sp>
      <p:sp>
        <p:nvSpPr>
          <p:cNvPr id="35" name="Rettangolo 34">
            <a:extLst>
              <a:ext uri="{FF2B5EF4-FFF2-40B4-BE49-F238E27FC236}">
                <a16:creationId xmlns:a16="http://schemas.microsoft.com/office/drawing/2014/main" id="{9C507E5E-0EB8-6B8E-D9F8-9985706A6E86}"/>
              </a:ext>
            </a:extLst>
          </p:cNvPr>
          <p:cNvSpPr/>
          <p:nvPr/>
        </p:nvSpPr>
        <p:spPr>
          <a:xfrm>
            <a:off x="2234654" y="1955862"/>
            <a:ext cx="6871447" cy="4182035"/>
          </a:xfrm>
          <a:prstGeom prst="rect">
            <a:avLst/>
          </a:prstGeom>
          <a:solidFill>
            <a:schemeClr val="accent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6" name="Segnaposto testo 40">
            <a:extLst>
              <a:ext uri="{FF2B5EF4-FFF2-40B4-BE49-F238E27FC236}">
                <a16:creationId xmlns:a16="http://schemas.microsoft.com/office/drawing/2014/main" id="{3C31BAA7-7BA9-69CE-1393-FF8EC7FE33A2}"/>
              </a:ext>
            </a:extLst>
          </p:cNvPr>
          <p:cNvSpPr txBox="1">
            <a:spLocks/>
          </p:cNvSpPr>
          <p:nvPr/>
        </p:nvSpPr>
        <p:spPr>
          <a:xfrm>
            <a:off x="614107" y="1228609"/>
            <a:ext cx="9072652" cy="365125"/>
          </a:xfrm>
          <a:prstGeom prst="rect">
            <a:avLst/>
          </a:prstGeom>
        </p:spPr>
        <p:txBody>
          <a:bodyPr rtlCol="0" anchor="ctr"/>
          <a:lstStyle>
            <a:defPPr>
              <a:defRPr lang="it-IT"/>
            </a:defPPr>
            <a:lvl1pPr marL="0" indent="0" algn="ctr" defTabSz="914400" rtl="0" eaLnBrk="1" latinLnBrk="0" hangingPunct="1">
              <a:lnSpc>
                <a:spcPct val="100000"/>
              </a:lnSpc>
              <a:spcBef>
                <a:spcPts val="1000"/>
              </a:spcBef>
              <a:buFont typeface="Arial" panose="020B0604020202020204" pitchFamily="34" charset="0"/>
              <a:buNone/>
              <a:defRPr lang="it-IT" sz="1800" b="1" kern="1200" cap="all" spc="200" baseline="0">
                <a:solidFill>
                  <a:schemeClr val="accent1">
                    <a:lumMod val="50000"/>
                    <a:lumOff val="50000"/>
                  </a:schemeClr>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lgn="l"/>
            <a:r>
              <a:rPr lang="it-IT" sz="1600" dirty="0">
                <a:solidFill>
                  <a:schemeClr val="accent6"/>
                </a:solidFill>
              </a:rPr>
              <a:t>ANALISI DELLE PRESTAZIONI</a:t>
            </a:r>
          </a:p>
        </p:txBody>
      </p:sp>
      <p:sp>
        <p:nvSpPr>
          <p:cNvPr id="48" name="Segnaposto testo 41">
            <a:extLst>
              <a:ext uri="{FF2B5EF4-FFF2-40B4-BE49-F238E27FC236}">
                <a16:creationId xmlns:a16="http://schemas.microsoft.com/office/drawing/2014/main" id="{B9AD1E83-04A7-C5E2-F129-C0EF246C77F9}"/>
              </a:ext>
            </a:extLst>
          </p:cNvPr>
          <p:cNvSpPr>
            <a:spLocks noGrp="1"/>
          </p:cNvSpPr>
          <p:nvPr>
            <p:ph type="body" sz="quarter" idx="15"/>
          </p:nvPr>
        </p:nvSpPr>
        <p:spPr>
          <a:xfrm>
            <a:off x="614107" y="1700921"/>
            <a:ext cx="9807364" cy="800979"/>
          </a:xfrm>
        </p:spPr>
        <p:txBody>
          <a:bodyPr rtlCol="0"/>
          <a:lstStyle>
            <a:defPPr>
              <a:defRPr lang="it-IT"/>
            </a:defPPr>
          </a:lstStyle>
          <a:p>
            <a:pPr algn="l" rtl="0"/>
            <a:r>
              <a:rPr lang="it-IT" sz="1400" b="0" cap="none" spc="0" dirty="0">
                <a:solidFill>
                  <a:schemeClr val="bg1"/>
                </a:solidFill>
              </a:rPr>
              <a:t>Il modello risulta avere degli ottimi risultati sui dati di test al termine dell’addestramento. I risultati sono sintetizzati all’interno della seguente matrice di confusione:</a:t>
            </a:r>
          </a:p>
          <a:p>
            <a:pPr algn="l" rtl="0"/>
            <a:endParaRPr lang="it-IT" sz="1400" b="0" cap="none" spc="0" dirty="0">
              <a:solidFill>
                <a:schemeClr val="bg1"/>
              </a:solidFill>
            </a:endParaRPr>
          </a:p>
        </p:txBody>
      </p:sp>
      <p:pic>
        <p:nvPicPr>
          <p:cNvPr id="4" name="Immagine 3" descr="Immagine che contiene testo, schermata, Carattere, linea&#10;&#10;Il contenuto generato dall'IA potrebbe non essere corretto.">
            <a:extLst>
              <a:ext uri="{FF2B5EF4-FFF2-40B4-BE49-F238E27FC236}">
                <a16:creationId xmlns:a16="http://schemas.microsoft.com/office/drawing/2014/main" id="{AC238FEC-477F-7B18-73D9-4D473C75819F}"/>
              </a:ext>
            </a:extLst>
          </p:cNvPr>
          <p:cNvPicPr>
            <a:picLocks noChangeAspect="1"/>
          </p:cNvPicPr>
          <p:nvPr/>
        </p:nvPicPr>
        <p:blipFill>
          <a:blip r:embed="rId3"/>
          <a:stretch>
            <a:fillRect/>
          </a:stretch>
        </p:blipFill>
        <p:spPr>
          <a:xfrm>
            <a:off x="3256929" y="2398915"/>
            <a:ext cx="5229955" cy="714475"/>
          </a:xfrm>
          <a:prstGeom prst="rect">
            <a:avLst/>
          </a:prstGeom>
        </p:spPr>
      </p:pic>
    </p:spTree>
    <p:extLst>
      <p:ext uri="{BB962C8B-B14F-4D97-AF65-F5344CB8AC3E}">
        <p14:creationId xmlns:p14="http://schemas.microsoft.com/office/powerpoint/2010/main" val="3258694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704190-1997-1FC1-EAE7-40E10A50DF73}"/>
            </a:ext>
          </a:extLst>
        </p:cNvPr>
        <p:cNvGrpSpPr/>
        <p:nvPr/>
      </p:nvGrpSpPr>
      <p:grpSpPr>
        <a:xfrm>
          <a:off x="0" y="0"/>
          <a:ext cx="0" cy="0"/>
          <a:chOff x="0" y="0"/>
          <a:chExt cx="0" cy="0"/>
        </a:xfrm>
      </p:grpSpPr>
      <p:sp>
        <p:nvSpPr>
          <p:cNvPr id="46" name="Titolo 45">
            <a:extLst>
              <a:ext uri="{FF2B5EF4-FFF2-40B4-BE49-F238E27FC236}">
                <a16:creationId xmlns:a16="http://schemas.microsoft.com/office/drawing/2014/main" id="{AB595E02-41F0-A706-94B6-E130FC5268C9}"/>
              </a:ext>
            </a:extLst>
          </p:cNvPr>
          <p:cNvSpPr>
            <a:spLocks noGrp="1"/>
          </p:cNvSpPr>
          <p:nvPr>
            <p:ph type="title"/>
          </p:nvPr>
        </p:nvSpPr>
        <p:spPr>
          <a:xfrm>
            <a:off x="4187069" y="695093"/>
            <a:ext cx="4919354" cy="667498"/>
          </a:xfrm>
        </p:spPr>
        <p:txBody>
          <a:bodyPr rtlCol="0"/>
          <a:lstStyle>
            <a:defPPr>
              <a:defRPr lang="it-IT"/>
            </a:defPPr>
          </a:lstStyle>
          <a:p>
            <a:pPr rtl="0"/>
            <a:r>
              <a:rPr lang="it-IT" dirty="0"/>
              <a:t>Problema</a:t>
            </a:r>
          </a:p>
        </p:txBody>
      </p:sp>
      <p:sp>
        <p:nvSpPr>
          <p:cNvPr id="41" name="Segnaposto testo 40">
            <a:extLst>
              <a:ext uri="{FF2B5EF4-FFF2-40B4-BE49-F238E27FC236}">
                <a16:creationId xmlns:a16="http://schemas.microsoft.com/office/drawing/2014/main" id="{4E8034E0-E0A4-B7B0-C3D3-7DD60075EBC2}"/>
              </a:ext>
            </a:extLst>
          </p:cNvPr>
          <p:cNvSpPr>
            <a:spLocks noGrp="1"/>
          </p:cNvSpPr>
          <p:nvPr>
            <p:ph type="body" sz="quarter" idx="22"/>
          </p:nvPr>
        </p:nvSpPr>
        <p:spPr>
          <a:xfrm>
            <a:off x="4199595" y="1348466"/>
            <a:ext cx="2556579" cy="365125"/>
          </a:xfrm>
        </p:spPr>
        <p:txBody>
          <a:bodyPr rtlCol="0"/>
          <a:lstStyle>
            <a:defPPr>
              <a:defRPr lang="it-IT"/>
            </a:defPPr>
          </a:lstStyle>
          <a:p>
            <a:pPr rtl="0"/>
            <a:r>
              <a:rPr lang="it-IT" dirty="0"/>
              <a:t>Phishing</a:t>
            </a:r>
          </a:p>
        </p:txBody>
      </p:sp>
      <p:sp>
        <p:nvSpPr>
          <p:cNvPr id="42" name="Segnaposto testo 41">
            <a:extLst>
              <a:ext uri="{FF2B5EF4-FFF2-40B4-BE49-F238E27FC236}">
                <a16:creationId xmlns:a16="http://schemas.microsoft.com/office/drawing/2014/main" id="{B3F6A57A-A58B-A16D-70F8-F98B00B0CBC0}"/>
              </a:ext>
            </a:extLst>
          </p:cNvPr>
          <p:cNvSpPr>
            <a:spLocks noGrp="1"/>
          </p:cNvSpPr>
          <p:nvPr>
            <p:ph type="body" sz="quarter" idx="15"/>
          </p:nvPr>
        </p:nvSpPr>
        <p:spPr>
          <a:xfrm>
            <a:off x="4187069" y="1720530"/>
            <a:ext cx="7319424" cy="1600893"/>
          </a:xfrm>
        </p:spPr>
        <p:txBody>
          <a:bodyPr rtlCol="0"/>
          <a:lstStyle>
            <a:defPPr>
              <a:defRPr lang="it-IT"/>
            </a:defPPr>
          </a:lstStyle>
          <a:p>
            <a:pPr rtl="0"/>
            <a:r>
              <a:rPr lang="it-IT" dirty="0"/>
              <a:t>Per phishing si intende un tipo di attacco informatico che consiste nel tentativo da parte di</a:t>
            </a:r>
          </a:p>
          <a:p>
            <a:pPr rtl="0"/>
            <a:r>
              <a:rPr lang="it-IT" dirty="0"/>
              <a:t>un malintenzionato di spingere un utente a rivelare informazioni sensibili (come password,</a:t>
            </a:r>
          </a:p>
          <a:p>
            <a:pPr rtl="0"/>
            <a:r>
              <a:rPr lang="it-IT" dirty="0"/>
              <a:t>dati bancari, ecc.) simulando una fonte affidabile. </a:t>
            </a:r>
          </a:p>
          <a:p>
            <a:pPr rtl="0"/>
            <a:r>
              <a:rPr lang="it-IT" dirty="0"/>
              <a:t>Il phishing costituisce un metodo semplice, economico ed efficace. Gli indirizzi e-mail</a:t>
            </a:r>
          </a:p>
          <a:p>
            <a:pPr rtl="0"/>
            <a:r>
              <a:rPr lang="it-IT" dirty="0"/>
              <a:t>delle vittime sono facili da reperire e l’invio delle mail stesse non ha costi.</a:t>
            </a:r>
          </a:p>
        </p:txBody>
      </p:sp>
      <p:sp>
        <p:nvSpPr>
          <p:cNvPr id="45" name="Segnaposto testo 44">
            <a:extLst>
              <a:ext uri="{FF2B5EF4-FFF2-40B4-BE49-F238E27FC236}">
                <a16:creationId xmlns:a16="http://schemas.microsoft.com/office/drawing/2014/main" id="{E990B992-EEF2-02B6-98E9-8CD163B5F09F}"/>
              </a:ext>
            </a:extLst>
          </p:cNvPr>
          <p:cNvSpPr>
            <a:spLocks noGrp="1"/>
          </p:cNvSpPr>
          <p:nvPr>
            <p:ph type="body" sz="quarter" idx="24"/>
          </p:nvPr>
        </p:nvSpPr>
        <p:spPr>
          <a:xfrm>
            <a:off x="4187069" y="3562270"/>
            <a:ext cx="2556577" cy="365125"/>
          </a:xfrm>
        </p:spPr>
        <p:txBody>
          <a:bodyPr rtlCol="0"/>
          <a:lstStyle>
            <a:defPPr>
              <a:defRPr lang="it-IT"/>
            </a:defPPr>
          </a:lstStyle>
          <a:p>
            <a:pPr rtl="0"/>
            <a:r>
              <a:rPr lang="it-IT" dirty="0"/>
              <a:t>Fase 1</a:t>
            </a:r>
          </a:p>
        </p:txBody>
      </p:sp>
      <p:sp>
        <p:nvSpPr>
          <p:cNvPr id="71" name="Segnaposto testo 70">
            <a:extLst>
              <a:ext uri="{FF2B5EF4-FFF2-40B4-BE49-F238E27FC236}">
                <a16:creationId xmlns:a16="http://schemas.microsoft.com/office/drawing/2014/main" id="{5147D977-F3FD-50EB-C237-64F88F5CE4DB}"/>
              </a:ext>
            </a:extLst>
          </p:cNvPr>
          <p:cNvSpPr>
            <a:spLocks noGrp="1"/>
          </p:cNvSpPr>
          <p:nvPr>
            <p:ph type="body" sz="quarter" idx="19"/>
          </p:nvPr>
        </p:nvSpPr>
        <p:spPr>
          <a:xfrm>
            <a:off x="4187070" y="3874951"/>
            <a:ext cx="2980212" cy="2633425"/>
          </a:xfrm>
        </p:spPr>
        <p:txBody>
          <a:bodyPr rtlCol="0"/>
          <a:lstStyle>
            <a:defPPr>
              <a:defRPr lang="it-IT"/>
            </a:defPPr>
          </a:lstStyle>
          <a:p>
            <a:pPr rtl="0"/>
            <a:r>
              <a:rPr lang="it-IT" dirty="0"/>
              <a:t> Analisi di un dataset contenente un elevato quantitativo di URL (sia di phishing che sicuri) per individuare pattern e relazioni tra feature al fine di costruire un modello di Machine Learning in grado di prevedere se un URL è legittimo o di phishing.</a:t>
            </a:r>
          </a:p>
        </p:txBody>
      </p:sp>
    </p:spTree>
    <p:extLst>
      <p:ext uri="{BB962C8B-B14F-4D97-AF65-F5344CB8AC3E}">
        <p14:creationId xmlns:p14="http://schemas.microsoft.com/office/powerpoint/2010/main" val="244105418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97AB9F-C224-88CB-23E3-FEACF1256C10}"/>
            </a:ext>
          </a:extLst>
        </p:cNvPr>
        <p:cNvGrpSpPr/>
        <p:nvPr/>
      </p:nvGrpSpPr>
      <p:grpSpPr>
        <a:xfrm>
          <a:off x="0" y="0"/>
          <a:ext cx="0" cy="0"/>
          <a:chOff x="0" y="0"/>
          <a:chExt cx="0" cy="0"/>
        </a:xfrm>
      </p:grpSpPr>
      <p:sp>
        <p:nvSpPr>
          <p:cNvPr id="66" name="Titolo 65">
            <a:extLst>
              <a:ext uri="{FF2B5EF4-FFF2-40B4-BE49-F238E27FC236}">
                <a16:creationId xmlns:a16="http://schemas.microsoft.com/office/drawing/2014/main" id="{EB763CB7-4CC6-5151-00C2-3253DD735239}"/>
              </a:ext>
            </a:extLst>
          </p:cNvPr>
          <p:cNvSpPr>
            <a:spLocks noGrp="1"/>
          </p:cNvSpPr>
          <p:nvPr>
            <p:ph type="title"/>
          </p:nvPr>
        </p:nvSpPr>
        <p:spPr>
          <a:xfrm>
            <a:off x="614107" y="501519"/>
            <a:ext cx="10515600" cy="492025"/>
          </a:xfrm>
        </p:spPr>
        <p:txBody>
          <a:bodyPr rtlCol="0"/>
          <a:lstStyle>
            <a:defPPr>
              <a:defRPr lang="it-IT"/>
            </a:defPPr>
          </a:lstStyle>
          <a:p>
            <a:pPr rtl="0"/>
            <a:r>
              <a:rPr lang="it-IT" noProof="0" dirty="0"/>
              <a:t>Creazione del modello</a:t>
            </a:r>
            <a:br>
              <a:rPr lang="it-IT" dirty="0"/>
            </a:br>
            <a:endParaRPr lang="it-IT" dirty="0"/>
          </a:p>
        </p:txBody>
      </p:sp>
      <p:sp>
        <p:nvSpPr>
          <p:cNvPr id="35" name="Rettangolo 34">
            <a:extLst>
              <a:ext uri="{FF2B5EF4-FFF2-40B4-BE49-F238E27FC236}">
                <a16:creationId xmlns:a16="http://schemas.microsoft.com/office/drawing/2014/main" id="{68A2E348-C707-6668-7187-46253BCEFF52}"/>
              </a:ext>
            </a:extLst>
          </p:cNvPr>
          <p:cNvSpPr/>
          <p:nvPr/>
        </p:nvSpPr>
        <p:spPr>
          <a:xfrm>
            <a:off x="2234654" y="1955862"/>
            <a:ext cx="6871447" cy="4182035"/>
          </a:xfrm>
          <a:prstGeom prst="rect">
            <a:avLst/>
          </a:prstGeom>
          <a:solidFill>
            <a:schemeClr val="accent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6" name="Segnaposto testo 40">
            <a:extLst>
              <a:ext uri="{FF2B5EF4-FFF2-40B4-BE49-F238E27FC236}">
                <a16:creationId xmlns:a16="http://schemas.microsoft.com/office/drawing/2014/main" id="{1D0E5BAF-1C1E-F1FE-550A-4033DBD64786}"/>
              </a:ext>
            </a:extLst>
          </p:cNvPr>
          <p:cNvSpPr txBox="1">
            <a:spLocks/>
          </p:cNvSpPr>
          <p:nvPr/>
        </p:nvSpPr>
        <p:spPr>
          <a:xfrm>
            <a:off x="614107" y="1228609"/>
            <a:ext cx="9072652" cy="365125"/>
          </a:xfrm>
          <a:prstGeom prst="rect">
            <a:avLst/>
          </a:prstGeom>
        </p:spPr>
        <p:txBody>
          <a:bodyPr rtlCol="0" anchor="ctr"/>
          <a:lstStyle>
            <a:defPPr>
              <a:defRPr lang="it-IT"/>
            </a:defPPr>
            <a:lvl1pPr marL="0" indent="0" algn="ctr" defTabSz="914400" rtl="0" eaLnBrk="1" latinLnBrk="0" hangingPunct="1">
              <a:lnSpc>
                <a:spcPct val="100000"/>
              </a:lnSpc>
              <a:spcBef>
                <a:spcPts val="1000"/>
              </a:spcBef>
              <a:buFont typeface="Arial" panose="020B0604020202020204" pitchFamily="34" charset="0"/>
              <a:buNone/>
              <a:defRPr lang="it-IT" sz="1800" b="1" kern="1200" cap="all" spc="200" baseline="0">
                <a:solidFill>
                  <a:schemeClr val="accent1">
                    <a:lumMod val="50000"/>
                    <a:lumOff val="50000"/>
                  </a:schemeClr>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lgn="l"/>
            <a:r>
              <a:rPr lang="it-IT" sz="1600" dirty="0">
                <a:solidFill>
                  <a:schemeClr val="accent6"/>
                </a:solidFill>
              </a:rPr>
              <a:t>ANALISI DELLE PRESTAZIONI</a:t>
            </a:r>
          </a:p>
        </p:txBody>
      </p:sp>
      <p:sp>
        <p:nvSpPr>
          <p:cNvPr id="48" name="Segnaposto testo 41">
            <a:extLst>
              <a:ext uri="{FF2B5EF4-FFF2-40B4-BE49-F238E27FC236}">
                <a16:creationId xmlns:a16="http://schemas.microsoft.com/office/drawing/2014/main" id="{018B61A8-A809-D1D4-BCCB-95D48F0CD345}"/>
              </a:ext>
            </a:extLst>
          </p:cNvPr>
          <p:cNvSpPr>
            <a:spLocks noGrp="1"/>
          </p:cNvSpPr>
          <p:nvPr>
            <p:ph type="body" sz="quarter" idx="15"/>
          </p:nvPr>
        </p:nvSpPr>
        <p:spPr>
          <a:xfrm>
            <a:off x="614107" y="1700921"/>
            <a:ext cx="9807364" cy="800979"/>
          </a:xfrm>
        </p:spPr>
        <p:txBody>
          <a:bodyPr rtlCol="0"/>
          <a:lstStyle>
            <a:defPPr>
              <a:defRPr lang="it-IT"/>
            </a:defPPr>
          </a:lstStyle>
          <a:p>
            <a:pPr algn="l" rtl="0"/>
            <a:r>
              <a:rPr lang="it-IT" sz="1400" b="0" cap="none" spc="0" dirty="0">
                <a:solidFill>
                  <a:schemeClr val="bg1"/>
                </a:solidFill>
              </a:rPr>
              <a:t>Il modello risulta avere degli ottimi risultati sui dati di test al termine dell’addestramento. I risultati sono sintetizzati all’interno della seguente matrice di confusione:</a:t>
            </a:r>
          </a:p>
          <a:p>
            <a:pPr algn="l" rtl="0"/>
            <a:endParaRPr lang="it-IT" sz="1400" b="0" cap="none" spc="0" dirty="0">
              <a:solidFill>
                <a:schemeClr val="bg1"/>
              </a:solidFill>
            </a:endParaRPr>
          </a:p>
        </p:txBody>
      </p:sp>
      <p:pic>
        <p:nvPicPr>
          <p:cNvPr id="4" name="Immagine 3" descr="Immagine che contiene testo, schermata, Carattere, linea&#10;&#10;Il contenuto generato dall'IA potrebbe non essere corretto.">
            <a:extLst>
              <a:ext uri="{FF2B5EF4-FFF2-40B4-BE49-F238E27FC236}">
                <a16:creationId xmlns:a16="http://schemas.microsoft.com/office/drawing/2014/main" id="{56997601-559E-5865-4B06-E68191A4EE22}"/>
              </a:ext>
            </a:extLst>
          </p:cNvPr>
          <p:cNvPicPr>
            <a:picLocks noChangeAspect="1"/>
          </p:cNvPicPr>
          <p:nvPr/>
        </p:nvPicPr>
        <p:blipFill>
          <a:blip r:embed="rId3"/>
          <a:stretch>
            <a:fillRect/>
          </a:stretch>
        </p:blipFill>
        <p:spPr>
          <a:xfrm>
            <a:off x="3256929" y="2398915"/>
            <a:ext cx="5229955" cy="714475"/>
          </a:xfrm>
          <a:prstGeom prst="rect">
            <a:avLst/>
          </a:prstGeom>
        </p:spPr>
        <p:style>
          <a:lnRef idx="0">
            <a:schemeClr val="dk1"/>
          </a:lnRef>
          <a:fillRef idx="3">
            <a:schemeClr val="dk1"/>
          </a:fillRef>
          <a:effectRef idx="3">
            <a:schemeClr val="dk1"/>
          </a:effectRef>
          <a:fontRef idx="minor">
            <a:schemeClr val="lt1"/>
          </a:fontRef>
        </p:style>
      </p:pic>
      <p:sp>
        <p:nvSpPr>
          <p:cNvPr id="10" name="Segnaposto testo 44">
            <a:extLst>
              <a:ext uri="{FF2B5EF4-FFF2-40B4-BE49-F238E27FC236}">
                <a16:creationId xmlns:a16="http://schemas.microsoft.com/office/drawing/2014/main" id="{E4C6BC2A-7324-85E4-B8F2-D27A2A9A591A}"/>
              </a:ext>
            </a:extLst>
          </p:cNvPr>
          <p:cNvSpPr txBox="1">
            <a:spLocks/>
          </p:cNvSpPr>
          <p:nvPr/>
        </p:nvSpPr>
        <p:spPr>
          <a:xfrm>
            <a:off x="614107" y="3557440"/>
            <a:ext cx="2297729" cy="884773"/>
          </a:xfrm>
          <a:prstGeom prst="rect">
            <a:avLst/>
          </a:prstGeom>
        </p:spPr>
        <p:txBody>
          <a:bodyPr rtlCol="0"/>
          <a:lstStyle>
            <a:defPPr>
              <a:defRPr lang="it-IT"/>
            </a:defPPr>
            <a:lvl1pPr marL="0" indent="0" algn="l" defTabSz="914400" rtl="0" eaLnBrk="1" latinLnBrk="0" hangingPunct="1">
              <a:lnSpc>
                <a:spcPct val="90000"/>
              </a:lnSpc>
              <a:spcBef>
                <a:spcPts val="1000"/>
              </a:spcBef>
              <a:buFont typeface="Arial" panose="020B0604020202020204" pitchFamily="34" charset="0"/>
              <a:buNone/>
              <a:defRPr lang="it-IT" sz="1600" b="1" kern="1200" cap="none" spc="200" baseline="0">
                <a:solidFill>
                  <a:schemeClr val="accent6"/>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r>
              <a:rPr lang="it-IT" dirty="0"/>
              <a:t>1. Accuratezza: </a:t>
            </a:r>
            <a:r>
              <a:rPr lang="it-IT" sz="3200" spc="0" dirty="0">
                <a:solidFill>
                  <a:schemeClr val="bg1"/>
                </a:solidFill>
                <a:latin typeface="+mj-lt"/>
                <a:ea typeface="Calibri Light" panose="020F0302020204030204" pitchFamily="34" charset="0"/>
                <a:cs typeface="Calibri Light" panose="020F0302020204030204" pitchFamily="34" charset="0"/>
              </a:rPr>
              <a:t>0.9997</a:t>
            </a:r>
          </a:p>
          <a:p>
            <a:endParaRPr lang="it-IT" dirty="0"/>
          </a:p>
        </p:txBody>
      </p:sp>
      <p:sp>
        <p:nvSpPr>
          <p:cNvPr id="11" name="Segnaposto testo 44">
            <a:extLst>
              <a:ext uri="{FF2B5EF4-FFF2-40B4-BE49-F238E27FC236}">
                <a16:creationId xmlns:a16="http://schemas.microsoft.com/office/drawing/2014/main" id="{C41520E8-C537-5992-3BB6-4DCE51F56739}"/>
              </a:ext>
            </a:extLst>
          </p:cNvPr>
          <p:cNvSpPr txBox="1">
            <a:spLocks/>
          </p:cNvSpPr>
          <p:nvPr/>
        </p:nvSpPr>
        <p:spPr>
          <a:xfrm>
            <a:off x="9866155" y="3517251"/>
            <a:ext cx="2154493" cy="912811"/>
          </a:xfrm>
          <a:prstGeom prst="rect">
            <a:avLst/>
          </a:prstGeom>
        </p:spPr>
        <p:txBody>
          <a:bodyPr rtlCol="0"/>
          <a:lstStyle>
            <a:defPPr>
              <a:defRPr lang="it-IT"/>
            </a:defPPr>
            <a:lvl1pPr marL="0" indent="0" algn="l" defTabSz="914400" rtl="0" eaLnBrk="1" latinLnBrk="0" hangingPunct="1">
              <a:lnSpc>
                <a:spcPct val="90000"/>
              </a:lnSpc>
              <a:spcBef>
                <a:spcPts val="1000"/>
              </a:spcBef>
              <a:buFont typeface="Arial" panose="020B0604020202020204" pitchFamily="34" charset="0"/>
              <a:buNone/>
              <a:defRPr lang="it-IT" sz="1600" b="1" kern="1200" cap="none" spc="200" baseline="0">
                <a:solidFill>
                  <a:schemeClr val="accent6"/>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r>
              <a:rPr lang="it-IT" dirty="0"/>
              <a:t>5. F1-Score: </a:t>
            </a:r>
            <a:r>
              <a:rPr lang="it-IT" sz="3200" spc="0" dirty="0">
                <a:solidFill>
                  <a:schemeClr val="bg1"/>
                </a:solidFill>
                <a:latin typeface="+mj-lt"/>
                <a:ea typeface="Calibri Light" panose="020F0302020204030204" pitchFamily="34" charset="0"/>
                <a:cs typeface="Calibri Light" panose="020F0302020204030204" pitchFamily="34" charset="0"/>
              </a:rPr>
              <a:t>0.9997</a:t>
            </a:r>
          </a:p>
          <a:p>
            <a:r>
              <a:rPr lang="it-IT" dirty="0"/>
              <a:t> </a:t>
            </a:r>
          </a:p>
        </p:txBody>
      </p:sp>
      <p:sp>
        <p:nvSpPr>
          <p:cNvPr id="12" name="Segnaposto testo 44">
            <a:extLst>
              <a:ext uri="{FF2B5EF4-FFF2-40B4-BE49-F238E27FC236}">
                <a16:creationId xmlns:a16="http://schemas.microsoft.com/office/drawing/2014/main" id="{94065BDB-4D72-A6E1-F567-025A8A3DD3DE}"/>
              </a:ext>
            </a:extLst>
          </p:cNvPr>
          <p:cNvSpPr txBox="1">
            <a:spLocks/>
          </p:cNvSpPr>
          <p:nvPr/>
        </p:nvSpPr>
        <p:spPr>
          <a:xfrm>
            <a:off x="7465019" y="3517252"/>
            <a:ext cx="2043729" cy="1059256"/>
          </a:xfrm>
          <a:prstGeom prst="rect">
            <a:avLst/>
          </a:prstGeom>
        </p:spPr>
        <p:txBody>
          <a:bodyPr rtlCol="0"/>
          <a:lstStyle>
            <a:defPPr>
              <a:defRPr lang="it-IT"/>
            </a:defPPr>
            <a:lvl1pPr marL="0" indent="0" algn="l" defTabSz="914400" rtl="0" eaLnBrk="1" latinLnBrk="0" hangingPunct="1">
              <a:lnSpc>
                <a:spcPct val="90000"/>
              </a:lnSpc>
              <a:spcBef>
                <a:spcPts val="1000"/>
              </a:spcBef>
              <a:buFont typeface="Arial" panose="020B0604020202020204" pitchFamily="34" charset="0"/>
              <a:buNone/>
              <a:defRPr lang="it-IT" sz="1600" b="1" kern="1200" cap="none" spc="200" baseline="0">
                <a:solidFill>
                  <a:schemeClr val="accent6"/>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r>
              <a:rPr lang="it-IT" dirty="0"/>
              <a:t>4. Specificità: </a:t>
            </a:r>
            <a:r>
              <a:rPr lang="it-IT" sz="3200" spc="0" dirty="0">
                <a:solidFill>
                  <a:schemeClr val="bg1"/>
                </a:solidFill>
                <a:latin typeface="+mj-lt"/>
                <a:ea typeface="Calibri Light" panose="020F0302020204030204" pitchFamily="34" charset="0"/>
                <a:cs typeface="Calibri Light" panose="020F0302020204030204" pitchFamily="34" charset="0"/>
              </a:rPr>
              <a:t>0.9993</a:t>
            </a:r>
          </a:p>
          <a:p>
            <a:r>
              <a:rPr lang="it-IT" dirty="0"/>
              <a:t> </a:t>
            </a:r>
          </a:p>
        </p:txBody>
      </p:sp>
      <p:sp>
        <p:nvSpPr>
          <p:cNvPr id="13" name="Segnaposto testo 44">
            <a:extLst>
              <a:ext uri="{FF2B5EF4-FFF2-40B4-BE49-F238E27FC236}">
                <a16:creationId xmlns:a16="http://schemas.microsoft.com/office/drawing/2014/main" id="{9676A7A1-C74A-96E8-70EE-94C4FF64E627}"/>
              </a:ext>
            </a:extLst>
          </p:cNvPr>
          <p:cNvSpPr txBox="1">
            <a:spLocks/>
          </p:cNvSpPr>
          <p:nvPr/>
        </p:nvSpPr>
        <p:spPr>
          <a:xfrm>
            <a:off x="5345301" y="3517252"/>
            <a:ext cx="1762311" cy="746922"/>
          </a:xfrm>
          <a:prstGeom prst="rect">
            <a:avLst/>
          </a:prstGeom>
        </p:spPr>
        <p:txBody>
          <a:bodyPr rtlCol="0"/>
          <a:lstStyle>
            <a:defPPr>
              <a:defRPr lang="it-IT"/>
            </a:defPPr>
            <a:lvl1pPr marL="0" indent="0" algn="l" defTabSz="914400" rtl="0" eaLnBrk="1" latinLnBrk="0" hangingPunct="1">
              <a:lnSpc>
                <a:spcPct val="90000"/>
              </a:lnSpc>
              <a:spcBef>
                <a:spcPts val="1000"/>
              </a:spcBef>
              <a:buFont typeface="Arial" panose="020B0604020202020204" pitchFamily="34" charset="0"/>
              <a:buNone/>
              <a:defRPr lang="it-IT" sz="1600" b="1" kern="1200" cap="none" spc="200" baseline="0">
                <a:solidFill>
                  <a:schemeClr val="accent6"/>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r>
              <a:rPr lang="it-IT" dirty="0"/>
              <a:t>3. Richiamo: </a:t>
            </a:r>
            <a:r>
              <a:rPr lang="it-IT" sz="3200" spc="0" dirty="0">
                <a:solidFill>
                  <a:schemeClr val="bg1"/>
                </a:solidFill>
                <a:latin typeface="+mj-lt"/>
                <a:ea typeface="Calibri Light" panose="020F0302020204030204" pitchFamily="34" charset="0"/>
                <a:cs typeface="Calibri Light" panose="020F0302020204030204" pitchFamily="34" charset="0"/>
              </a:rPr>
              <a:t>1.0000</a:t>
            </a:r>
          </a:p>
          <a:p>
            <a:endParaRPr lang="it-IT" dirty="0"/>
          </a:p>
        </p:txBody>
      </p:sp>
      <p:sp>
        <p:nvSpPr>
          <p:cNvPr id="14" name="Segnaposto testo 44">
            <a:extLst>
              <a:ext uri="{FF2B5EF4-FFF2-40B4-BE49-F238E27FC236}">
                <a16:creationId xmlns:a16="http://schemas.microsoft.com/office/drawing/2014/main" id="{BBCE5BE4-32B1-5C28-7764-9A688AD9E805}"/>
              </a:ext>
            </a:extLst>
          </p:cNvPr>
          <p:cNvSpPr txBox="1">
            <a:spLocks/>
          </p:cNvSpPr>
          <p:nvPr/>
        </p:nvSpPr>
        <p:spPr>
          <a:xfrm>
            <a:off x="3106704" y="3517252"/>
            <a:ext cx="2043729" cy="912811"/>
          </a:xfrm>
          <a:prstGeom prst="rect">
            <a:avLst/>
          </a:prstGeom>
        </p:spPr>
        <p:txBody>
          <a:bodyPr rtlCol="0"/>
          <a:lstStyle>
            <a:defPPr>
              <a:defRPr lang="it-IT"/>
            </a:defPPr>
            <a:lvl1pPr marL="0" indent="0" algn="l" defTabSz="914400" rtl="0" eaLnBrk="1" latinLnBrk="0" hangingPunct="1">
              <a:lnSpc>
                <a:spcPct val="90000"/>
              </a:lnSpc>
              <a:spcBef>
                <a:spcPts val="1000"/>
              </a:spcBef>
              <a:buFont typeface="Arial" panose="020B0604020202020204" pitchFamily="34" charset="0"/>
              <a:buNone/>
              <a:defRPr lang="it-IT" sz="1600" b="1" kern="1200" cap="none" spc="200" baseline="0">
                <a:solidFill>
                  <a:schemeClr val="accent6"/>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r>
              <a:rPr lang="it-IT" dirty="0"/>
              <a:t>2. Precisione: </a:t>
            </a:r>
            <a:r>
              <a:rPr lang="it-IT" sz="3200" spc="0" dirty="0">
                <a:solidFill>
                  <a:schemeClr val="bg1"/>
                </a:solidFill>
                <a:latin typeface="+mj-lt"/>
                <a:ea typeface="Calibri Light" panose="020F0302020204030204" pitchFamily="34" charset="0"/>
                <a:cs typeface="Calibri Light" panose="020F0302020204030204" pitchFamily="34" charset="0"/>
              </a:rPr>
              <a:t>0.9995</a:t>
            </a:r>
          </a:p>
          <a:p>
            <a:endParaRPr lang="it-IT" sz="1400" dirty="0"/>
          </a:p>
        </p:txBody>
      </p:sp>
      <p:sp>
        <p:nvSpPr>
          <p:cNvPr id="17" name="Segnaposto testo 41">
            <a:extLst>
              <a:ext uri="{FF2B5EF4-FFF2-40B4-BE49-F238E27FC236}">
                <a16:creationId xmlns:a16="http://schemas.microsoft.com/office/drawing/2014/main" id="{D1E341D5-72A9-C48B-4B4A-9E00307A51B7}"/>
              </a:ext>
            </a:extLst>
          </p:cNvPr>
          <p:cNvSpPr txBox="1">
            <a:spLocks/>
          </p:cNvSpPr>
          <p:nvPr/>
        </p:nvSpPr>
        <p:spPr>
          <a:xfrm>
            <a:off x="614106" y="4392128"/>
            <a:ext cx="2297729" cy="1598995"/>
          </a:xfrm>
          <a:prstGeom prst="rect">
            <a:avLst/>
          </a:prstGeom>
        </p:spPr>
        <p:txBody>
          <a:bodyPr rtlCol="0" anchor="ctr"/>
          <a:lstStyle>
            <a:defPPr>
              <a:defRPr lang="it-IT"/>
            </a:defPPr>
            <a:lvl1pPr marL="0" indent="0" algn="ctr" defTabSz="914400" rtl="0" eaLnBrk="1" latinLnBrk="0" hangingPunct="1">
              <a:lnSpc>
                <a:spcPct val="100000"/>
              </a:lnSpc>
              <a:spcBef>
                <a:spcPts val="1000"/>
              </a:spcBef>
              <a:buFont typeface="Arial" panose="020B0604020202020204" pitchFamily="34" charset="0"/>
              <a:buNone/>
              <a:defRPr lang="it-IT" sz="1000" b="1" kern="1200" cap="all" spc="200" baseline="0">
                <a:solidFill>
                  <a:schemeClr val="accent6"/>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lgn="l"/>
            <a:r>
              <a:rPr lang="it-IT" sz="1400" b="0" cap="none" spc="0" dirty="0">
                <a:solidFill>
                  <a:schemeClr val="bg1"/>
                </a:solidFill>
              </a:rPr>
              <a:t>L’accuratezza rappresenta la proporzione di previsioni corrette rispetto al totale delle previsioni effettuate.</a:t>
            </a:r>
          </a:p>
        </p:txBody>
      </p:sp>
      <p:sp>
        <p:nvSpPr>
          <p:cNvPr id="18" name="Segnaposto testo 41">
            <a:extLst>
              <a:ext uri="{FF2B5EF4-FFF2-40B4-BE49-F238E27FC236}">
                <a16:creationId xmlns:a16="http://schemas.microsoft.com/office/drawing/2014/main" id="{C768FEBB-FBA5-E9FA-EF86-23FE088BFEE6}"/>
              </a:ext>
            </a:extLst>
          </p:cNvPr>
          <p:cNvSpPr txBox="1">
            <a:spLocks/>
          </p:cNvSpPr>
          <p:nvPr/>
        </p:nvSpPr>
        <p:spPr>
          <a:xfrm>
            <a:off x="3106703" y="4392128"/>
            <a:ext cx="2043729" cy="1598995"/>
          </a:xfrm>
          <a:prstGeom prst="rect">
            <a:avLst/>
          </a:prstGeom>
        </p:spPr>
        <p:txBody>
          <a:bodyPr rtlCol="0" anchor="ctr"/>
          <a:lstStyle>
            <a:defPPr>
              <a:defRPr lang="it-IT"/>
            </a:defPPr>
            <a:lvl1pPr marL="0" indent="0" algn="ctr" defTabSz="914400" rtl="0" eaLnBrk="1" latinLnBrk="0" hangingPunct="1">
              <a:lnSpc>
                <a:spcPct val="100000"/>
              </a:lnSpc>
              <a:spcBef>
                <a:spcPts val="1000"/>
              </a:spcBef>
              <a:buFont typeface="Arial" panose="020B0604020202020204" pitchFamily="34" charset="0"/>
              <a:buNone/>
              <a:defRPr lang="it-IT" sz="1000" b="1" kern="1200" cap="all" spc="200" baseline="0">
                <a:solidFill>
                  <a:schemeClr val="accent6"/>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lgn="l"/>
            <a:r>
              <a:rPr lang="it-IT" sz="1400" b="0" cap="none" spc="0" dirty="0">
                <a:solidFill>
                  <a:schemeClr val="bg1"/>
                </a:solidFill>
              </a:rPr>
              <a:t>La precisione misura la proporzione di veri positivi rispetto a tutte le istanze classificate come positive dal modello.</a:t>
            </a:r>
          </a:p>
        </p:txBody>
      </p:sp>
      <p:sp>
        <p:nvSpPr>
          <p:cNvPr id="19" name="Segnaposto testo 41">
            <a:extLst>
              <a:ext uri="{FF2B5EF4-FFF2-40B4-BE49-F238E27FC236}">
                <a16:creationId xmlns:a16="http://schemas.microsoft.com/office/drawing/2014/main" id="{E0864379-5E78-3564-5986-C6CFE97D1FD9}"/>
              </a:ext>
            </a:extLst>
          </p:cNvPr>
          <p:cNvSpPr txBox="1">
            <a:spLocks/>
          </p:cNvSpPr>
          <p:nvPr/>
        </p:nvSpPr>
        <p:spPr>
          <a:xfrm>
            <a:off x="5345299" y="4392128"/>
            <a:ext cx="2119719" cy="2007017"/>
          </a:xfrm>
          <a:prstGeom prst="rect">
            <a:avLst/>
          </a:prstGeom>
        </p:spPr>
        <p:txBody>
          <a:bodyPr rtlCol="0" anchor="ctr"/>
          <a:lstStyle>
            <a:defPPr>
              <a:defRPr lang="it-IT"/>
            </a:defPPr>
            <a:lvl1pPr marL="0" indent="0" algn="ctr" defTabSz="914400" rtl="0" eaLnBrk="1" latinLnBrk="0" hangingPunct="1">
              <a:lnSpc>
                <a:spcPct val="100000"/>
              </a:lnSpc>
              <a:spcBef>
                <a:spcPts val="1000"/>
              </a:spcBef>
              <a:buFont typeface="Arial" panose="020B0604020202020204" pitchFamily="34" charset="0"/>
              <a:buNone/>
              <a:defRPr lang="it-IT" sz="1000" b="1" kern="1200" cap="all" spc="200" baseline="0">
                <a:solidFill>
                  <a:schemeClr val="accent6"/>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lgn="l"/>
            <a:r>
              <a:rPr lang="it-IT" sz="1400" b="0" cap="none" spc="0" dirty="0">
                <a:solidFill>
                  <a:schemeClr val="bg1"/>
                </a:solidFill>
              </a:rPr>
              <a:t>Il richiamo, anche conosciuto come sensibilità, misura la proporzione di veri positivi correttamente identificati dal modello rispetto a tutte le istanze positive reali.</a:t>
            </a:r>
          </a:p>
        </p:txBody>
      </p:sp>
      <p:sp>
        <p:nvSpPr>
          <p:cNvPr id="20" name="Segnaposto testo 41">
            <a:extLst>
              <a:ext uri="{FF2B5EF4-FFF2-40B4-BE49-F238E27FC236}">
                <a16:creationId xmlns:a16="http://schemas.microsoft.com/office/drawing/2014/main" id="{C90E6ACF-BAA9-941D-354B-67C3242AF59E}"/>
              </a:ext>
            </a:extLst>
          </p:cNvPr>
          <p:cNvSpPr txBox="1">
            <a:spLocks/>
          </p:cNvSpPr>
          <p:nvPr/>
        </p:nvSpPr>
        <p:spPr>
          <a:xfrm>
            <a:off x="7568426" y="4226110"/>
            <a:ext cx="2118333" cy="1403282"/>
          </a:xfrm>
          <a:prstGeom prst="rect">
            <a:avLst/>
          </a:prstGeom>
        </p:spPr>
        <p:txBody>
          <a:bodyPr rtlCol="0" anchor="ctr"/>
          <a:lstStyle>
            <a:defPPr>
              <a:defRPr lang="it-IT"/>
            </a:defPPr>
            <a:lvl1pPr marL="0" indent="0" algn="ctr" defTabSz="914400" rtl="0" eaLnBrk="1" latinLnBrk="0" hangingPunct="1">
              <a:lnSpc>
                <a:spcPct val="100000"/>
              </a:lnSpc>
              <a:spcBef>
                <a:spcPts val="1000"/>
              </a:spcBef>
              <a:buFont typeface="Arial" panose="020B0604020202020204" pitchFamily="34" charset="0"/>
              <a:buNone/>
              <a:defRPr lang="it-IT" sz="1000" b="1" kern="1200" cap="all" spc="200" baseline="0">
                <a:solidFill>
                  <a:schemeClr val="accent6"/>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lgn="l"/>
            <a:r>
              <a:rPr lang="it-IT" sz="1400" b="0" cap="none" spc="0" dirty="0">
                <a:solidFill>
                  <a:schemeClr val="bg1"/>
                </a:solidFill>
              </a:rPr>
              <a:t>La specificità misura la capacità del modello di identificare correttamente le istanze negative. </a:t>
            </a:r>
          </a:p>
        </p:txBody>
      </p:sp>
      <p:sp>
        <p:nvSpPr>
          <p:cNvPr id="21" name="Segnaposto testo 41">
            <a:extLst>
              <a:ext uri="{FF2B5EF4-FFF2-40B4-BE49-F238E27FC236}">
                <a16:creationId xmlns:a16="http://schemas.microsoft.com/office/drawing/2014/main" id="{DB3CC2BE-9FC5-57AB-2459-D3A6C74C7BA1}"/>
              </a:ext>
            </a:extLst>
          </p:cNvPr>
          <p:cNvSpPr txBox="1">
            <a:spLocks/>
          </p:cNvSpPr>
          <p:nvPr/>
        </p:nvSpPr>
        <p:spPr>
          <a:xfrm>
            <a:off x="9866155" y="4226109"/>
            <a:ext cx="2118333" cy="1765013"/>
          </a:xfrm>
          <a:prstGeom prst="rect">
            <a:avLst/>
          </a:prstGeom>
        </p:spPr>
        <p:txBody>
          <a:bodyPr rtlCol="0" anchor="ctr"/>
          <a:lstStyle>
            <a:defPPr>
              <a:defRPr lang="it-IT"/>
            </a:defPPr>
            <a:lvl1pPr marL="0" indent="0" algn="ctr" defTabSz="914400" rtl="0" eaLnBrk="1" latinLnBrk="0" hangingPunct="1">
              <a:lnSpc>
                <a:spcPct val="100000"/>
              </a:lnSpc>
              <a:spcBef>
                <a:spcPts val="1000"/>
              </a:spcBef>
              <a:buFont typeface="Arial" panose="020B0604020202020204" pitchFamily="34" charset="0"/>
              <a:buNone/>
              <a:defRPr lang="it-IT" sz="1000" b="1" kern="1200" cap="all" spc="200" baseline="0">
                <a:solidFill>
                  <a:schemeClr val="accent6"/>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lgn="l"/>
            <a:r>
              <a:rPr lang="it-IT" sz="1400" b="0" cap="none" spc="0" dirty="0">
                <a:solidFill>
                  <a:schemeClr val="bg1"/>
                </a:solidFill>
              </a:rPr>
              <a:t>L’F1-Score è la media armonica tra precisione e richiamo, e fornisce una misura bilanciata delle performance del modello.</a:t>
            </a:r>
          </a:p>
        </p:txBody>
      </p:sp>
    </p:spTree>
    <p:extLst>
      <p:ext uri="{BB962C8B-B14F-4D97-AF65-F5344CB8AC3E}">
        <p14:creationId xmlns:p14="http://schemas.microsoft.com/office/powerpoint/2010/main" val="29724611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31A65E-BB55-C8A0-DDD4-2E70266789AD}"/>
            </a:ext>
          </a:extLst>
        </p:cNvPr>
        <p:cNvGrpSpPr/>
        <p:nvPr/>
      </p:nvGrpSpPr>
      <p:grpSpPr>
        <a:xfrm>
          <a:off x="0" y="0"/>
          <a:ext cx="0" cy="0"/>
          <a:chOff x="0" y="0"/>
          <a:chExt cx="0" cy="0"/>
        </a:xfrm>
      </p:grpSpPr>
      <p:sp>
        <p:nvSpPr>
          <p:cNvPr id="66" name="Titolo 65">
            <a:extLst>
              <a:ext uri="{FF2B5EF4-FFF2-40B4-BE49-F238E27FC236}">
                <a16:creationId xmlns:a16="http://schemas.microsoft.com/office/drawing/2014/main" id="{0A23C8B3-D3C4-D49A-B538-0246DA451997}"/>
              </a:ext>
            </a:extLst>
          </p:cNvPr>
          <p:cNvSpPr>
            <a:spLocks noGrp="1"/>
          </p:cNvSpPr>
          <p:nvPr>
            <p:ph type="title"/>
          </p:nvPr>
        </p:nvSpPr>
        <p:spPr>
          <a:xfrm>
            <a:off x="614107" y="501519"/>
            <a:ext cx="10515600" cy="492025"/>
          </a:xfrm>
        </p:spPr>
        <p:txBody>
          <a:bodyPr rtlCol="0"/>
          <a:lstStyle>
            <a:defPPr>
              <a:defRPr lang="it-IT"/>
            </a:defPPr>
          </a:lstStyle>
          <a:p>
            <a:pPr rtl="0"/>
            <a:r>
              <a:rPr lang="it-IT" noProof="0" dirty="0"/>
              <a:t>Creazione del modello</a:t>
            </a:r>
            <a:br>
              <a:rPr lang="it-IT" dirty="0"/>
            </a:br>
            <a:endParaRPr lang="it-IT" dirty="0"/>
          </a:p>
        </p:txBody>
      </p:sp>
      <p:sp>
        <p:nvSpPr>
          <p:cNvPr id="35" name="Rettangolo 34">
            <a:extLst>
              <a:ext uri="{FF2B5EF4-FFF2-40B4-BE49-F238E27FC236}">
                <a16:creationId xmlns:a16="http://schemas.microsoft.com/office/drawing/2014/main" id="{34847BBB-78F8-32A1-265C-96209F07A14D}"/>
              </a:ext>
            </a:extLst>
          </p:cNvPr>
          <p:cNvSpPr/>
          <p:nvPr/>
        </p:nvSpPr>
        <p:spPr>
          <a:xfrm>
            <a:off x="2234654" y="1955862"/>
            <a:ext cx="6871447" cy="4182035"/>
          </a:xfrm>
          <a:prstGeom prst="rect">
            <a:avLst/>
          </a:prstGeom>
          <a:solidFill>
            <a:schemeClr val="accent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6" name="Segnaposto testo 40">
            <a:extLst>
              <a:ext uri="{FF2B5EF4-FFF2-40B4-BE49-F238E27FC236}">
                <a16:creationId xmlns:a16="http://schemas.microsoft.com/office/drawing/2014/main" id="{46F2F901-3940-E8F9-06AB-BFB209FE81AB}"/>
              </a:ext>
            </a:extLst>
          </p:cNvPr>
          <p:cNvSpPr txBox="1">
            <a:spLocks/>
          </p:cNvSpPr>
          <p:nvPr/>
        </p:nvSpPr>
        <p:spPr>
          <a:xfrm>
            <a:off x="614107" y="1228609"/>
            <a:ext cx="9072652" cy="365125"/>
          </a:xfrm>
          <a:prstGeom prst="rect">
            <a:avLst/>
          </a:prstGeom>
        </p:spPr>
        <p:txBody>
          <a:bodyPr rtlCol="0" anchor="ctr"/>
          <a:lstStyle>
            <a:defPPr>
              <a:defRPr lang="it-IT"/>
            </a:defPPr>
            <a:lvl1pPr marL="0" indent="0" algn="ctr" defTabSz="914400" rtl="0" eaLnBrk="1" latinLnBrk="0" hangingPunct="1">
              <a:lnSpc>
                <a:spcPct val="100000"/>
              </a:lnSpc>
              <a:spcBef>
                <a:spcPts val="1000"/>
              </a:spcBef>
              <a:buFont typeface="Arial" panose="020B0604020202020204" pitchFamily="34" charset="0"/>
              <a:buNone/>
              <a:defRPr lang="it-IT" sz="1800" b="1" kern="1200" cap="all" spc="200" baseline="0">
                <a:solidFill>
                  <a:schemeClr val="accent1">
                    <a:lumMod val="50000"/>
                    <a:lumOff val="50000"/>
                  </a:schemeClr>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lgn="l"/>
            <a:r>
              <a:rPr lang="it-IT" sz="1600" dirty="0">
                <a:solidFill>
                  <a:schemeClr val="accent6"/>
                </a:solidFill>
              </a:rPr>
              <a:t>ANALISI DELLE PRESTAZIONI SU un dataset sconosciuto</a:t>
            </a:r>
          </a:p>
        </p:txBody>
      </p:sp>
      <p:sp>
        <p:nvSpPr>
          <p:cNvPr id="48" name="Segnaposto testo 41">
            <a:extLst>
              <a:ext uri="{FF2B5EF4-FFF2-40B4-BE49-F238E27FC236}">
                <a16:creationId xmlns:a16="http://schemas.microsoft.com/office/drawing/2014/main" id="{364CB661-DCFB-AAF6-4E43-F86BDEE0D942}"/>
              </a:ext>
            </a:extLst>
          </p:cNvPr>
          <p:cNvSpPr>
            <a:spLocks noGrp="1"/>
          </p:cNvSpPr>
          <p:nvPr>
            <p:ph type="body" sz="quarter" idx="15"/>
          </p:nvPr>
        </p:nvSpPr>
        <p:spPr>
          <a:xfrm>
            <a:off x="614106" y="1874327"/>
            <a:ext cx="9807364" cy="800979"/>
          </a:xfrm>
        </p:spPr>
        <p:txBody>
          <a:bodyPr rtlCol="0"/>
          <a:lstStyle>
            <a:defPPr>
              <a:defRPr lang="it-IT"/>
            </a:defPPr>
          </a:lstStyle>
          <a:p>
            <a:pPr algn="l" rtl="0"/>
            <a:r>
              <a:rPr lang="it-IT" sz="1400" b="0" cap="none" spc="0" dirty="0">
                <a:solidFill>
                  <a:schemeClr val="bg1"/>
                </a:solidFill>
              </a:rPr>
              <a:t>Sebbene il modello abbia ottenuto ottimi risultati sul Dataset proposto, vi è comunque il rischio di </a:t>
            </a:r>
            <a:r>
              <a:rPr lang="it-IT" sz="1400" b="0" cap="none" spc="0" dirty="0" err="1">
                <a:solidFill>
                  <a:schemeClr val="bg1"/>
                </a:solidFill>
              </a:rPr>
              <a:t>overfitting</a:t>
            </a:r>
            <a:r>
              <a:rPr lang="it-IT" sz="1400" b="0" cap="none" spc="0" dirty="0">
                <a:solidFill>
                  <a:schemeClr val="bg1"/>
                </a:solidFill>
              </a:rPr>
              <a:t>, che potrebbe far sì che il modello risulti poco efficace con dati sconosciuti. È stato quindi analizzato un altro Dataset, sempre reperito dal sito UC Irvine Machine Learning Repository riguardo altri dati di phishing; il Dataset presenta altre 23580 </a:t>
            </a:r>
            <a:r>
              <a:rPr lang="it-IT" sz="1400" b="0" cap="none" spc="0" dirty="0" err="1">
                <a:solidFill>
                  <a:schemeClr val="bg1"/>
                </a:solidFill>
              </a:rPr>
              <a:t>tuple</a:t>
            </a:r>
            <a:r>
              <a:rPr lang="it-IT" sz="1400" b="0" cap="none" spc="0" dirty="0">
                <a:solidFill>
                  <a:schemeClr val="bg1"/>
                </a:solidFill>
              </a:rPr>
              <a:t>, le quali presentano le stesse feature di quelle analizzate. I risultati ottenuti sono sintetizzati nella seguente matrice di confusione:</a:t>
            </a:r>
          </a:p>
          <a:p>
            <a:pPr algn="l" rtl="0"/>
            <a:endParaRPr lang="it-IT" sz="1400" b="0" cap="none" spc="0" dirty="0">
              <a:solidFill>
                <a:schemeClr val="bg1"/>
              </a:solidFill>
            </a:endParaRPr>
          </a:p>
        </p:txBody>
      </p:sp>
      <p:sp>
        <p:nvSpPr>
          <p:cNvPr id="10" name="Segnaposto testo 44">
            <a:extLst>
              <a:ext uri="{FF2B5EF4-FFF2-40B4-BE49-F238E27FC236}">
                <a16:creationId xmlns:a16="http://schemas.microsoft.com/office/drawing/2014/main" id="{8D8C2A52-534D-3C96-226B-A2FB21BC569E}"/>
              </a:ext>
            </a:extLst>
          </p:cNvPr>
          <p:cNvSpPr txBox="1">
            <a:spLocks/>
          </p:cNvSpPr>
          <p:nvPr/>
        </p:nvSpPr>
        <p:spPr>
          <a:xfrm>
            <a:off x="614106" y="4087068"/>
            <a:ext cx="2297729" cy="884773"/>
          </a:xfrm>
          <a:prstGeom prst="rect">
            <a:avLst/>
          </a:prstGeom>
        </p:spPr>
        <p:txBody>
          <a:bodyPr rtlCol="0"/>
          <a:lstStyle>
            <a:defPPr>
              <a:defRPr lang="it-IT"/>
            </a:defPPr>
            <a:lvl1pPr marL="0" indent="0" algn="l" defTabSz="914400" rtl="0" eaLnBrk="1" latinLnBrk="0" hangingPunct="1">
              <a:lnSpc>
                <a:spcPct val="90000"/>
              </a:lnSpc>
              <a:spcBef>
                <a:spcPts val="1000"/>
              </a:spcBef>
              <a:buFont typeface="Arial" panose="020B0604020202020204" pitchFamily="34" charset="0"/>
              <a:buNone/>
              <a:defRPr lang="it-IT" sz="1600" b="1" kern="1200" cap="none" spc="200" baseline="0">
                <a:solidFill>
                  <a:schemeClr val="accent6"/>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r>
              <a:rPr lang="it-IT" dirty="0"/>
              <a:t>1. Accuratezza: </a:t>
            </a:r>
            <a:r>
              <a:rPr lang="it-IT" sz="3200" spc="0" dirty="0">
                <a:solidFill>
                  <a:schemeClr val="bg1"/>
                </a:solidFill>
                <a:latin typeface="+mj-lt"/>
                <a:ea typeface="Calibri Light" panose="020F0302020204030204" pitchFamily="34" charset="0"/>
                <a:cs typeface="Calibri Light" panose="020F0302020204030204" pitchFamily="34" charset="0"/>
              </a:rPr>
              <a:t>0.9998</a:t>
            </a:r>
          </a:p>
          <a:p>
            <a:endParaRPr lang="it-IT" dirty="0"/>
          </a:p>
        </p:txBody>
      </p:sp>
      <p:sp>
        <p:nvSpPr>
          <p:cNvPr id="11" name="Segnaposto testo 44">
            <a:extLst>
              <a:ext uri="{FF2B5EF4-FFF2-40B4-BE49-F238E27FC236}">
                <a16:creationId xmlns:a16="http://schemas.microsoft.com/office/drawing/2014/main" id="{1D56E02C-0C85-96C1-5FB5-A265F6D1B627}"/>
              </a:ext>
            </a:extLst>
          </p:cNvPr>
          <p:cNvSpPr txBox="1">
            <a:spLocks/>
          </p:cNvSpPr>
          <p:nvPr/>
        </p:nvSpPr>
        <p:spPr>
          <a:xfrm>
            <a:off x="9866154" y="4046879"/>
            <a:ext cx="2154493" cy="912811"/>
          </a:xfrm>
          <a:prstGeom prst="rect">
            <a:avLst/>
          </a:prstGeom>
        </p:spPr>
        <p:txBody>
          <a:bodyPr rtlCol="0"/>
          <a:lstStyle>
            <a:defPPr>
              <a:defRPr lang="it-IT"/>
            </a:defPPr>
            <a:lvl1pPr marL="0" indent="0" algn="l" defTabSz="914400" rtl="0" eaLnBrk="1" latinLnBrk="0" hangingPunct="1">
              <a:lnSpc>
                <a:spcPct val="90000"/>
              </a:lnSpc>
              <a:spcBef>
                <a:spcPts val="1000"/>
              </a:spcBef>
              <a:buFont typeface="Arial" panose="020B0604020202020204" pitchFamily="34" charset="0"/>
              <a:buNone/>
              <a:defRPr lang="it-IT" sz="1600" b="1" kern="1200" cap="none" spc="200" baseline="0">
                <a:solidFill>
                  <a:schemeClr val="accent6"/>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r>
              <a:rPr lang="it-IT" dirty="0"/>
              <a:t>5. F1-Score: </a:t>
            </a:r>
            <a:r>
              <a:rPr lang="it-IT" sz="3200" spc="0" dirty="0">
                <a:solidFill>
                  <a:schemeClr val="bg1"/>
                </a:solidFill>
                <a:latin typeface="+mj-lt"/>
                <a:ea typeface="Calibri Light" panose="020F0302020204030204" pitchFamily="34" charset="0"/>
                <a:cs typeface="Calibri Light" panose="020F0302020204030204" pitchFamily="34" charset="0"/>
              </a:rPr>
              <a:t>0.9998</a:t>
            </a:r>
          </a:p>
          <a:p>
            <a:r>
              <a:rPr lang="it-IT" dirty="0"/>
              <a:t> </a:t>
            </a:r>
          </a:p>
        </p:txBody>
      </p:sp>
      <p:sp>
        <p:nvSpPr>
          <p:cNvPr id="12" name="Segnaposto testo 44">
            <a:extLst>
              <a:ext uri="{FF2B5EF4-FFF2-40B4-BE49-F238E27FC236}">
                <a16:creationId xmlns:a16="http://schemas.microsoft.com/office/drawing/2014/main" id="{A827948C-C58D-62A6-2897-F7E9F8C8AB1D}"/>
              </a:ext>
            </a:extLst>
          </p:cNvPr>
          <p:cNvSpPr txBox="1">
            <a:spLocks/>
          </p:cNvSpPr>
          <p:nvPr/>
        </p:nvSpPr>
        <p:spPr>
          <a:xfrm>
            <a:off x="7465018" y="4046880"/>
            <a:ext cx="2043729" cy="1059256"/>
          </a:xfrm>
          <a:prstGeom prst="rect">
            <a:avLst/>
          </a:prstGeom>
        </p:spPr>
        <p:txBody>
          <a:bodyPr rtlCol="0"/>
          <a:lstStyle>
            <a:defPPr>
              <a:defRPr lang="it-IT"/>
            </a:defPPr>
            <a:lvl1pPr marL="0" indent="0" algn="l" defTabSz="914400" rtl="0" eaLnBrk="1" latinLnBrk="0" hangingPunct="1">
              <a:lnSpc>
                <a:spcPct val="90000"/>
              </a:lnSpc>
              <a:spcBef>
                <a:spcPts val="1000"/>
              </a:spcBef>
              <a:buFont typeface="Arial" panose="020B0604020202020204" pitchFamily="34" charset="0"/>
              <a:buNone/>
              <a:defRPr lang="it-IT" sz="1600" b="1" kern="1200" cap="none" spc="200" baseline="0">
                <a:solidFill>
                  <a:schemeClr val="accent6"/>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r>
              <a:rPr lang="it-IT" dirty="0"/>
              <a:t>4. Specificità: </a:t>
            </a:r>
            <a:r>
              <a:rPr lang="it-IT" sz="3200" spc="0" dirty="0">
                <a:solidFill>
                  <a:schemeClr val="bg1"/>
                </a:solidFill>
                <a:latin typeface="+mj-lt"/>
                <a:ea typeface="Calibri Light" panose="020F0302020204030204" pitchFamily="34" charset="0"/>
                <a:cs typeface="Calibri Light" panose="020F0302020204030204" pitchFamily="34" charset="0"/>
              </a:rPr>
              <a:t>0.9995</a:t>
            </a:r>
          </a:p>
          <a:p>
            <a:r>
              <a:rPr lang="it-IT" dirty="0"/>
              <a:t> </a:t>
            </a:r>
          </a:p>
        </p:txBody>
      </p:sp>
      <p:sp>
        <p:nvSpPr>
          <p:cNvPr id="13" name="Segnaposto testo 44">
            <a:extLst>
              <a:ext uri="{FF2B5EF4-FFF2-40B4-BE49-F238E27FC236}">
                <a16:creationId xmlns:a16="http://schemas.microsoft.com/office/drawing/2014/main" id="{4B84EA2A-61A7-96CA-7241-E347BEC90C08}"/>
              </a:ext>
            </a:extLst>
          </p:cNvPr>
          <p:cNvSpPr txBox="1">
            <a:spLocks/>
          </p:cNvSpPr>
          <p:nvPr/>
        </p:nvSpPr>
        <p:spPr>
          <a:xfrm>
            <a:off x="5345300" y="4046880"/>
            <a:ext cx="1762311" cy="746922"/>
          </a:xfrm>
          <a:prstGeom prst="rect">
            <a:avLst/>
          </a:prstGeom>
        </p:spPr>
        <p:txBody>
          <a:bodyPr rtlCol="0"/>
          <a:lstStyle>
            <a:defPPr>
              <a:defRPr lang="it-IT"/>
            </a:defPPr>
            <a:lvl1pPr marL="0" indent="0" algn="l" defTabSz="914400" rtl="0" eaLnBrk="1" latinLnBrk="0" hangingPunct="1">
              <a:lnSpc>
                <a:spcPct val="90000"/>
              </a:lnSpc>
              <a:spcBef>
                <a:spcPts val="1000"/>
              </a:spcBef>
              <a:buFont typeface="Arial" panose="020B0604020202020204" pitchFamily="34" charset="0"/>
              <a:buNone/>
              <a:defRPr lang="it-IT" sz="1600" b="1" kern="1200" cap="none" spc="200" baseline="0">
                <a:solidFill>
                  <a:schemeClr val="accent6"/>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r>
              <a:rPr lang="it-IT" dirty="0"/>
              <a:t>3. Richiamo: </a:t>
            </a:r>
            <a:r>
              <a:rPr lang="it-IT" sz="3200" spc="0" dirty="0">
                <a:solidFill>
                  <a:schemeClr val="bg1"/>
                </a:solidFill>
                <a:latin typeface="+mj-lt"/>
                <a:ea typeface="Calibri Light" panose="020F0302020204030204" pitchFamily="34" charset="0"/>
                <a:cs typeface="Calibri Light" panose="020F0302020204030204" pitchFamily="34" charset="0"/>
              </a:rPr>
              <a:t>1.0000</a:t>
            </a:r>
          </a:p>
          <a:p>
            <a:endParaRPr lang="it-IT" dirty="0"/>
          </a:p>
        </p:txBody>
      </p:sp>
      <p:sp>
        <p:nvSpPr>
          <p:cNvPr id="14" name="Segnaposto testo 44">
            <a:extLst>
              <a:ext uri="{FF2B5EF4-FFF2-40B4-BE49-F238E27FC236}">
                <a16:creationId xmlns:a16="http://schemas.microsoft.com/office/drawing/2014/main" id="{0D13A6FD-BA34-C3E2-1DD4-D3D84293D05D}"/>
              </a:ext>
            </a:extLst>
          </p:cNvPr>
          <p:cNvSpPr txBox="1">
            <a:spLocks/>
          </p:cNvSpPr>
          <p:nvPr/>
        </p:nvSpPr>
        <p:spPr>
          <a:xfrm>
            <a:off x="3106703" y="4046880"/>
            <a:ext cx="2043729" cy="912811"/>
          </a:xfrm>
          <a:prstGeom prst="rect">
            <a:avLst/>
          </a:prstGeom>
        </p:spPr>
        <p:txBody>
          <a:bodyPr rtlCol="0"/>
          <a:lstStyle>
            <a:defPPr>
              <a:defRPr lang="it-IT"/>
            </a:defPPr>
            <a:lvl1pPr marL="0" indent="0" algn="l" defTabSz="914400" rtl="0" eaLnBrk="1" latinLnBrk="0" hangingPunct="1">
              <a:lnSpc>
                <a:spcPct val="90000"/>
              </a:lnSpc>
              <a:spcBef>
                <a:spcPts val="1000"/>
              </a:spcBef>
              <a:buFont typeface="Arial" panose="020B0604020202020204" pitchFamily="34" charset="0"/>
              <a:buNone/>
              <a:defRPr lang="it-IT" sz="1600" b="1" kern="1200" cap="none" spc="200" baseline="0">
                <a:solidFill>
                  <a:schemeClr val="accent6"/>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r>
              <a:rPr lang="it-IT" dirty="0"/>
              <a:t>2. Precisione: </a:t>
            </a:r>
            <a:r>
              <a:rPr lang="it-IT" sz="3200" spc="0" dirty="0">
                <a:solidFill>
                  <a:schemeClr val="bg1"/>
                </a:solidFill>
                <a:latin typeface="+mj-lt"/>
                <a:ea typeface="Calibri Light" panose="020F0302020204030204" pitchFamily="34" charset="0"/>
                <a:cs typeface="Calibri Light" panose="020F0302020204030204" pitchFamily="34" charset="0"/>
              </a:rPr>
              <a:t>0.9997</a:t>
            </a:r>
          </a:p>
          <a:p>
            <a:endParaRPr lang="it-IT" sz="1400" dirty="0"/>
          </a:p>
        </p:txBody>
      </p:sp>
      <p:pic>
        <p:nvPicPr>
          <p:cNvPr id="3" name="Immagine 2" descr="Immagine che contiene testo, schermata, Carattere, linea&#10;&#10;Il contenuto generato dall'IA potrebbe non essere corretto.">
            <a:extLst>
              <a:ext uri="{FF2B5EF4-FFF2-40B4-BE49-F238E27FC236}">
                <a16:creationId xmlns:a16="http://schemas.microsoft.com/office/drawing/2014/main" id="{F9D6F8C8-B047-AE76-26ED-51CCED8CEE74}"/>
              </a:ext>
            </a:extLst>
          </p:cNvPr>
          <p:cNvPicPr>
            <a:picLocks noChangeAspect="1"/>
          </p:cNvPicPr>
          <p:nvPr/>
        </p:nvPicPr>
        <p:blipFill>
          <a:blip r:embed="rId3"/>
          <a:stretch>
            <a:fillRect/>
          </a:stretch>
        </p:blipFill>
        <p:spPr>
          <a:xfrm>
            <a:off x="3476259" y="2955899"/>
            <a:ext cx="5239481" cy="695422"/>
          </a:xfrm>
          <a:prstGeom prst="rect">
            <a:avLst/>
          </a:prstGeom>
        </p:spPr>
        <p:style>
          <a:lnRef idx="0">
            <a:schemeClr val="dk1"/>
          </a:lnRef>
          <a:fillRef idx="3">
            <a:schemeClr val="dk1"/>
          </a:fillRef>
          <a:effectRef idx="3">
            <a:schemeClr val="dk1"/>
          </a:effectRef>
          <a:fontRef idx="minor">
            <a:schemeClr val="lt1"/>
          </a:fontRef>
        </p:style>
      </p:pic>
    </p:spTree>
    <p:extLst>
      <p:ext uri="{BB962C8B-B14F-4D97-AF65-F5344CB8AC3E}">
        <p14:creationId xmlns:p14="http://schemas.microsoft.com/office/powerpoint/2010/main" val="283302061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3D7F8F-9593-76E9-76CB-32892946131A}"/>
            </a:ext>
          </a:extLst>
        </p:cNvPr>
        <p:cNvGrpSpPr/>
        <p:nvPr/>
      </p:nvGrpSpPr>
      <p:grpSpPr>
        <a:xfrm>
          <a:off x="0" y="0"/>
          <a:ext cx="0" cy="0"/>
          <a:chOff x="0" y="0"/>
          <a:chExt cx="0" cy="0"/>
        </a:xfrm>
      </p:grpSpPr>
      <p:sp>
        <p:nvSpPr>
          <p:cNvPr id="6" name="Titolo 5">
            <a:extLst>
              <a:ext uri="{FF2B5EF4-FFF2-40B4-BE49-F238E27FC236}">
                <a16:creationId xmlns:a16="http://schemas.microsoft.com/office/drawing/2014/main" id="{316CF447-1D2E-B8FB-C4C0-AB4FB0697BE2}"/>
              </a:ext>
            </a:extLst>
          </p:cNvPr>
          <p:cNvSpPr>
            <a:spLocks noGrp="1"/>
          </p:cNvSpPr>
          <p:nvPr>
            <p:ph type="title"/>
          </p:nvPr>
        </p:nvSpPr>
        <p:spPr>
          <a:xfrm>
            <a:off x="4985754" y="2741026"/>
            <a:ext cx="5881850" cy="2357066"/>
          </a:xfrm>
        </p:spPr>
        <p:txBody>
          <a:bodyPr rtlCol="0"/>
          <a:lstStyle>
            <a:defPPr>
              <a:defRPr lang="it-IT"/>
            </a:defPPr>
          </a:lstStyle>
          <a:p>
            <a:pPr rtl="0"/>
            <a:r>
              <a:rPr lang="en-US" dirty="0"/>
              <a:t>F</a:t>
            </a:r>
            <a:r>
              <a:rPr lang="it-IT" dirty="0"/>
              <a:t>ASE 2</a:t>
            </a:r>
          </a:p>
        </p:txBody>
      </p:sp>
    </p:spTree>
    <p:extLst>
      <p:ext uri="{BB962C8B-B14F-4D97-AF65-F5344CB8AC3E}">
        <p14:creationId xmlns:p14="http://schemas.microsoft.com/office/powerpoint/2010/main" val="8387797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066FB2-08B3-6CC9-29C7-387B5891C3FE}"/>
            </a:ext>
          </a:extLst>
        </p:cNvPr>
        <p:cNvGrpSpPr/>
        <p:nvPr/>
      </p:nvGrpSpPr>
      <p:grpSpPr>
        <a:xfrm>
          <a:off x="0" y="0"/>
          <a:ext cx="0" cy="0"/>
          <a:chOff x="0" y="0"/>
          <a:chExt cx="0" cy="0"/>
        </a:xfrm>
      </p:grpSpPr>
      <p:sp>
        <p:nvSpPr>
          <p:cNvPr id="46" name="Titolo 45">
            <a:extLst>
              <a:ext uri="{FF2B5EF4-FFF2-40B4-BE49-F238E27FC236}">
                <a16:creationId xmlns:a16="http://schemas.microsoft.com/office/drawing/2014/main" id="{CCA7FC4C-7F54-551B-B463-B49755D16C34}"/>
              </a:ext>
            </a:extLst>
          </p:cNvPr>
          <p:cNvSpPr>
            <a:spLocks noGrp="1"/>
          </p:cNvSpPr>
          <p:nvPr>
            <p:ph type="title"/>
          </p:nvPr>
        </p:nvSpPr>
        <p:spPr>
          <a:xfrm>
            <a:off x="4187068" y="695093"/>
            <a:ext cx="7319423" cy="667498"/>
          </a:xfrm>
        </p:spPr>
        <p:txBody>
          <a:bodyPr rtlCol="0"/>
          <a:lstStyle>
            <a:defPPr>
              <a:defRPr lang="it-IT"/>
            </a:defPPr>
          </a:lstStyle>
          <a:p>
            <a:pPr rtl="0"/>
            <a:r>
              <a:rPr lang="it-IT" dirty="0"/>
              <a:t>Creazione e analisi di un dataset sintetico</a:t>
            </a:r>
          </a:p>
        </p:txBody>
      </p:sp>
      <p:sp>
        <p:nvSpPr>
          <p:cNvPr id="42" name="Segnaposto testo 41">
            <a:extLst>
              <a:ext uri="{FF2B5EF4-FFF2-40B4-BE49-F238E27FC236}">
                <a16:creationId xmlns:a16="http://schemas.microsoft.com/office/drawing/2014/main" id="{443B8D51-5265-B64E-9986-A5DABCD3B5C8}"/>
              </a:ext>
            </a:extLst>
          </p:cNvPr>
          <p:cNvSpPr>
            <a:spLocks noGrp="1"/>
          </p:cNvSpPr>
          <p:nvPr>
            <p:ph type="body" sz="quarter" idx="15"/>
          </p:nvPr>
        </p:nvSpPr>
        <p:spPr>
          <a:xfrm>
            <a:off x="4187067" y="1828107"/>
            <a:ext cx="7319424" cy="2350193"/>
          </a:xfrm>
        </p:spPr>
        <p:txBody>
          <a:bodyPr rtlCol="0"/>
          <a:lstStyle>
            <a:defPPr>
              <a:defRPr lang="it-IT"/>
            </a:defPPr>
          </a:lstStyle>
          <a:p>
            <a:pPr rtl="0"/>
            <a:r>
              <a:rPr lang="it-IT" dirty="0">
                <a:latin typeface="+mj-lt"/>
              </a:rPr>
              <a:t>In questa nuova fase andremo a generare e valutare la creazione di un dataset sintetico, che mantenga le stesse 56 feature del dataset originario, ma con dati generati in modo casuale, seppur plausibile. Per la generazione del dataset è stato utilizzato GPT-4o, che partendo da cinque righe casuali selezionate a partire dal dataset originale ha generato un nuovo dataset con 23580 osservazioni. L’obbiettivo di questo lavoro statistico è sintetizzato nelle seguenti </a:t>
            </a:r>
            <a:r>
              <a:rPr lang="it-IT" dirty="0" err="1">
                <a:latin typeface="+mj-lt"/>
              </a:rPr>
              <a:t>Research</a:t>
            </a:r>
            <a:r>
              <a:rPr lang="it-IT" dirty="0">
                <a:latin typeface="+mj-lt"/>
              </a:rPr>
              <a:t> </a:t>
            </a:r>
            <a:r>
              <a:rPr lang="it-IT" dirty="0" err="1">
                <a:latin typeface="+mj-lt"/>
              </a:rPr>
              <a:t>Question</a:t>
            </a:r>
            <a:r>
              <a:rPr lang="it-IT" dirty="0">
                <a:latin typeface="+mj-lt"/>
              </a:rPr>
              <a:t>:</a:t>
            </a:r>
          </a:p>
        </p:txBody>
      </p:sp>
    </p:spTree>
    <p:extLst>
      <p:ext uri="{BB962C8B-B14F-4D97-AF65-F5344CB8AC3E}">
        <p14:creationId xmlns:p14="http://schemas.microsoft.com/office/powerpoint/2010/main" val="129429624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93FF74-84FA-DB38-AE95-D638EEC899CB}"/>
            </a:ext>
          </a:extLst>
        </p:cNvPr>
        <p:cNvGrpSpPr/>
        <p:nvPr/>
      </p:nvGrpSpPr>
      <p:grpSpPr>
        <a:xfrm>
          <a:off x="0" y="0"/>
          <a:ext cx="0" cy="0"/>
          <a:chOff x="0" y="0"/>
          <a:chExt cx="0" cy="0"/>
        </a:xfrm>
      </p:grpSpPr>
      <p:sp>
        <p:nvSpPr>
          <p:cNvPr id="46" name="Titolo 45">
            <a:extLst>
              <a:ext uri="{FF2B5EF4-FFF2-40B4-BE49-F238E27FC236}">
                <a16:creationId xmlns:a16="http://schemas.microsoft.com/office/drawing/2014/main" id="{CBAB779F-03F7-58A9-50FE-0E58DD4CAB39}"/>
              </a:ext>
            </a:extLst>
          </p:cNvPr>
          <p:cNvSpPr>
            <a:spLocks noGrp="1"/>
          </p:cNvSpPr>
          <p:nvPr>
            <p:ph type="title"/>
          </p:nvPr>
        </p:nvSpPr>
        <p:spPr>
          <a:xfrm>
            <a:off x="4187068" y="695093"/>
            <a:ext cx="7319423" cy="667498"/>
          </a:xfrm>
        </p:spPr>
        <p:txBody>
          <a:bodyPr rtlCol="0"/>
          <a:lstStyle>
            <a:defPPr>
              <a:defRPr lang="it-IT"/>
            </a:defPPr>
          </a:lstStyle>
          <a:p>
            <a:pPr rtl="0"/>
            <a:r>
              <a:rPr lang="it-IT" dirty="0"/>
              <a:t>Creazione e analisi di un dataset sintetico</a:t>
            </a:r>
          </a:p>
        </p:txBody>
      </p:sp>
      <p:sp>
        <p:nvSpPr>
          <p:cNvPr id="42" name="Segnaposto testo 41">
            <a:extLst>
              <a:ext uri="{FF2B5EF4-FFF2-40B4-BE49-F238E27FC236}">
                <a16:creationId xmlns:a16="http://schemas.microsoft.com/office/drawing/2014/main" id="{FBA08F66-89F0-5BB7-F0CF-5EFB16A8C3CB}"/>
              </a:ext>
            </a:extLst>
          </p:cNvPr>
          <p:cNvSpPr>
            <a:spLocks noGrp="1"/>
          </p:cNvSpPr>
          <p:nvPr>
            <p:ph type="body" sz="quarter" idx="15"/>
          </p:nvPr>
        </p:nvSpPr>
        <p:spPr>
          <a:xfrm>
            <a:off x="4187067" y="1828107"/>
            <a:ext cx="7319424" cy="2350193"/>
          </a:xfrm>
        </p:spPr>
        <p:txBody>
          <a:bodyPr rtlCol="0"/>
          <a:lstStyle>
            <a:defPPr>
              <a:defRPr lang="it-IT"/>
            </a:defPPr>
          </a:lstStyle>
          <a:p>
            <a:pPr rtl="0"/>
            <a:r>
              <a:rPr lang="it-IT" dirty="0">
                <a:latin typeface="+mj-lt"/>
              </a:rPr>
              <a:t>In questa nuova fase andremo a generare e valutare la creazione di un dataset sintetico, che mantenga le stesse 56 feature del dataset originario, ma con dati generati in modo casuale, seppur plausibile. Per la generazione del dataset è stato utilizzato GPT-4o, che partendo da cinque righe casuali selezionate a partire dal dataset originale ha generato un nuovo dataset con 23580 osservazioni. L’obbiettivo di questo lavoro statistico è sintetizzato nelle seguenti </a:t>
            </a:r>
            <a:r>
              <a:rPr lang="it-IT" dirty="0" err="1">
                <a:latin typeface="+mj-lt"/>
              </a:rPr>
              <a:t>Research</a:t>
            </a:r>
            <a:r>
              <a:rPr lang="it-IT" dirty="0">
                <a:latin typeface="+mj-lt"/>
              </a:rPr>
              <a:t> </a:t>
            </a:r>
            <a:r>
              <a:rPr lang="it-IT" dirty="0" err="1">
                <a:latin typeface="+mj-lt"/>
              </a:rPr>
              <a:t>Question</a:t>
            </a:r>
            <a:r>
              <a:rPr lang="it-IT" dirty="0">
                <a:latin typeface="+mj-lt"/>
              </a:rPr>
              <a:t>:</a:t>
            </a:r>
          </a:p>
        </p:txBody>
      </p:sp>
      <p:sp>
        <p:nvSpPr>
          <p:cNvPr id="4" name="Segnaposto testo 44">
            <a:extLst>
              <a:ext uri="{FF2B5EF4-FFF2-40B4-BE49-F238E27FC236}">
                <a16:creationId xmlns:a16="http://schemas.microsoft.com/office/drawing/2014/main" id="{DBFD5DEA-3A0E-D820-3140-6A004C96579C}"/>
              </a:ext>
            </a:extLst>
          </p:cNvPr>
          <p:cNvSpPr txBox="1">
            <a:spLocks/>
          </p:cNvSpPr>
          <p:nvPr/>
        </p:nvSpPr>
        <p:spPr>
          <a:xfrm>
            <a:off x="6621824" y="4318002"/>
            <a:ext cx="2442333" cy="1231900"/>
          </a:xfrm>
          <a:prstGeom prst="rect">
            <a:avLst/>
          </a:prstGeom>
        </p:spPr>
        <p:txBody>
          <a:bodyPr rtlCol="0"/>
          <a:lstStyle>
            <a:defPPr>
              <a:defRPr lang="it-IT"/>
            </a:defPPr>
            <a:lvl1pPr marL="0" indent="0" algn="l" defTabSz="914400" rtl="0" eaLnBrk="1" latinLnBrk="0" hangingPunct="1">
              <a:lnSpc>
                <a:spcPct val="90000"/>
              </a:lnSpc>
              <a:spcBef>
                <a:spcPts val="1000"/>
              </a:spcBef>
              <a:buFont typeface="Arial" panose="020B0604020202020204" pitchFamily="34" charset="0"/>
              <a:buNone/>
              <a:defRPr lang="it-IT" sz="1600" b="1" kern="1200" cap="none" spc="200" baseline="0">
                <a:solidFill>
                  <a:schemeClr val="accent6"/>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r>
              <a:rPr lang="it-IT" sz="1800" dirty="0"/>
              <a:t>RQ2: </a:t>
            </a:r>
            <a:r>
              <a:rPr lang="it-IT" sz="1800" b="0" spc="0" dirty="0">
                <a:solidFill>
                  <a:schemeClr val="bg1"/>
                </a:solidFill>
                <a:latin typeface="+mj-lt"/>
                <a:ea typeface="Calibri Light" panose="020F0302020204030204" pitchFamily="34" charset="0"/>
                <a:cs typeface="Calibri Light" panose="020F0302020204030204" pitchFamily="34" charset="0"/>
              </a:rPr>
              <a:t> eventuali relazioni tra le variabili sono state mantenute in fase di generazione del dataset?</a:t>
            </a:r>
            <a:endParaRPr lang="it-IT" sz="1800" dirty="0"/>
          </a:p>
        </p:txBody>
      </p:sp>
      <p:sp>
        <p:nvSpPr>
          <p:cNvPr id="5" name="Segnaposto testo 44">
            <a:extLst>
              <a:ext uri="{FF2B5EF4-FFF2-40B4-BE49-F238E27FC236}">
                <a16:creationId xmlns:a16="http://schemas.microsoft.com/office/drawing/2014/main" id="{3E7A37EC-C2DB-701D-6DEF-EEADDE049A69}"/>
              </a:ext>
            </a:extLst>
          </p:cNvPr>
          <p:cNvSpPr txBox="1">
            <a:spLocks/>
          </p:cNvSpPr>
          <p:nvPr/>
        </p:nvSpPr>
        <p:spPr>
          <a:xfrm>
            <a:off x="4187067" y="4318002"/>
            <a:ext cx="2442333" cy="1231900"/>
          </a:xfrm>
          <a:prstGeom prst="rect">
            <a:avLst/>
          </a:prstGeom>
        </p:spPr>
        <p:txBody>
          <a:bodyPr rtlCol="0"/>
          <a:lstStyle>
            <a:defPPr>
              <a:defRPr lang="it-IT"/>
            </a:defPPr>
            <a:lvl1pPr marL="0" indent="0" algn="l" defTabSz="914400" rtl="0" eaLnBrk="1" latinLnBrk="0" hangingPunct="1">
              <a:lnSpc>
                <a:spcPct val="90000"/>
              </a:lnSpc>
              <a:spcBef>
                <a:spcPts val="1000"/>
              </a:spcBef>
              <a:buFont typeface="Arial" panose="020B0604020202020204" pitchFamily="34" charset="0"/>
              <a:buNone/>
              <a:defRPr lang="it-IT" sz="1600" b="1" kern="1200" cap="none" spc="200" baseline="0">
                <a:solidFill>
                  <a:schemeClr val="accent6"/>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r>
              <a:rPr lang="it-IT" sz="1800" dirty="0"/>
              <a:t>RQ1: </a:t>
            </a:r>
            <a:r>
              <a:rPr lang="it-IT" sz="1800" b="0" spc="0" dirty="0">
                <a:solidFill>
                  <a:schemeClr val="bg1"/>
                </a:solidFill>
                <a:latin typeface="+mj-lt"/>
                <a:ea typeface="Calibri Light" panose="020F0302020204030204" pitchFamily="34" charset="0"/>
                <a:cs typeface="Calibri Light" panose="020F0302020204030204" pitchFamily="34" charset="0"/>
              </a:rPr>
              <a:t> i dati generali mantengano le stesse caratteristiche dei dati reali (media, mediana, varianza...)?</a:t>
            </a:r>
          </a:p>
          <a:p>
            <a:endParaRPr lang="it-IT" dirty="0"/>
          </a:p>
        </p:txBody>
      </p:sp>
      <p:sp>
        <p:nvSpPr>
          <p:cNvPr id="8" name="Segnaposto testo 44">
            <a:extLst>
              <a:ext uri="{FF2B5EF4-FFF2-40B4-BE49-F238E27FC236}">
                <a16:creationId xmlns:a16="http://schemas.microsoft.com/office/drawing/2014/main" id="{8366A42B-BFC2-409C-7EC4-337448DB15E6}"/>
              </a:ext>
            </a:extLst>
          </p:cNvPr>
          <p:cNvSpPr txBox="1">
            <a:spLocks/>
          </p:cNvSpPr>
          <p:nvPr/>
        </p:nvSpPr>
        <p:spPr>
          <a:xfrm>
            <a:off x="9064157" y="4318002"/>
            <a:ext cx="2721443" cy="1231900"/>
          </a:xfrm>
          <a:prstGeom prst="rect">
            <a:avLst/>
          </a:prstGeom>
        </p:spPr>
        <p:txBody>
          <a:bodyPr rtlCol="0"/>
          <a:lstStyle>
            <a:defPPr>
              <a:defRPr lang="it-IT"/>
            </a:defPPr>
            <a:lvl1pPr marL="0" indent="0" algn="l" defTabSz="914400" rtl="0" eaLnBrk="1" latinLnBrk="0" hangingPunct="1">
              <a:lnSpc>
                <a:spcPct val="90000"/>
              </a:lnSpc>
              <a:spcBef>
                <a:spcPts val="1000"/>
              </a:spcBef>
              <a:buFont typeface="Arial" panose="020B0604020202020204" pitchFamily="34" charset="0"/>
              <a:buNone/>
              <a:defRPr lang="it-IT" sz="1600" b="1" kern="1200" cap="none" spc="200" baseline="0">
                <a:solidFill>
                  <a:schemeClr val="accent6"/>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r>
              <a:rPr lang="it-IT" sz="1800" dirty="0"/>
              <a:t>RQ3: </a:t>
            </a:r>
            <a:r>
              <a:rPr lang="it-IT" sz="1800" b="0" spc="0" dirty="0">
                <a:solidFill>
                  <a:schemeClr val="bg1"/>
                </a:solidFill>
                <a:latin typeface="+mj-lt"/>
                <a:ea typeface="Calibri Light" panose="020F0302020204030204" pitchFamily="34" charset="0"/>
                <a:cs typeface="Calibri Light" panose="020F0302020204030204" pitchFamily="34" charset="0"/>
              </a:rPr>
              <a:t>  le feature generate dai LLM possono essere ricondotte a distribuzioni statistiche note?</a:t>
            </a:r>
          </a:p>
          <a:p>
            <a:endParaRPr lang="it-IT" dirty="0"/>
          </a:p>
        </p:txBody>
      </p:sp>
      <p:sp>
        <p:nvSpPr>
          <p:cNvPr id="9" name="Rettangolo con angoli arrotondati 8">
            <a:extLst>
              <a:ext uri="{FF2B5EF4-FFF2-40B4-BE49-F238E27FC236}">
                <a16:creationId xmlns:a16="http://schemas.microsoft.com/office/drawing/2014/main" id="{617FFFC1-6FA0-76B8-7B0D-372FD874E9A0}"/>
              </a:ext>
            </a:extLst>
          </p:cNvPr>
          <p:cNvSpPr/>
          <p:nvPr/>
        </p:nvSpPr>
        <p:spPr>
          <a:xfrm>
            <a:off x="9043881" y="4178300"/>
            <a:ext cx="2573267" cy="2350193"/>
          </a:xfrm>
          <a:prstGeom prst="roundRect">
            <a:avLst/>
          </a:prstGeom>
          <a:no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0" name="Rettangolo con angoli arrotondati 9">
            <a:extLst>
              <a:ext uri="{FF2B5EF4-FFF2-40B4-BE49-F238E27FC236}">
                <a16:creationId xmlns:a16="http://schemas.microsoft.com/office/drawing/2014/main" id="{6F99F36F-BF3C-7D65-6F2A-B88914E9E66A}"/>
              </a:ext>
            </a:extLst>
          </p:cNvPr>
          <p:cNvSpPr/>
          <p:nvPr/>
        </p:nvSpPr>
        <p:spPr>
          <a:xfrm>
            <a:off x="6603999" y="4178300"/>
            <a:ext cx="2349500" cy="2350193"/>
          </a:xfrm>
          <a:prstGeom prst="roundRect">
            <a:avLst/>
          </a:prstGeom>
          <a:no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1" name="Rettangolo con angoli arrotondati 10">
            <a:extLst>
              <a:ext uri="{FF2B5EF4-FFF2-40B4-BE49-F238E27FC236}">
                <a16:creationId xmlns:a16="http://schemas.microsoft.com/office/drawing/2014/main" id="{58B9272E-9D48-405E-F31D-F4B53ABBD947}"/>
              </a:ext>
            </a:extLst>
          </p:cNvPr>
          <p:cNvSpPr/>
          <p:nvPr/>
        </p:nvSpPr>
        <p:spPr>
          <a:xfrm>
            <a:off x="4161667" y="4178299"/>
            <a:ext cx="2349500" cy="2350193"/>
          </a:xfrm>
          <a:prstGeom prst="roundRect">
            <a:avLst/>
          </a:prstGeom>
          <a:no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224863743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olo 33">
            <a:extLst>
              <a:ext uri="{FF2B5EF4-FFF2-40B4-BE49-F238E27FC236}">
                <a16:creationId xmlns:a16="http://schemas.microsoft.com/office/drawing/2014/main" id="{4BB0BCF4-9D20-4758-AE5E-FC431503F671}"/>
              </a:ext>
            </a:extLst>
          </p:cNvPr>
          <p:cNvSpPr>
            <a:spLocks noGrp="1"/>
          </p:cNvSpPr>
          <p:nvPr>
            <p:ph type="title"/>
          </p:nvPr>
        </p:nvSpPr>
        <p:spPr>
          <a:xfrm>
            <a:off x="965510" y="760406"/>
            <a:ext cx="6590075" cy="579245"/>
          </a:xfrm>
        </p:spPr>
        <p:txBody>
          <a:bodyPr rtlCol="0"/>
          <a:lstStyle>
            <a:defPPr>
              <a:defRPr lang="it-IT"/>
            </a:defPPr>
          </a:lstStyle>
          <a:p>
            <a:pPr rtl="0"/>
            <a:r>
              <a:rPr lang="it-IT" dirty="0"/>
              <a:t>Analisi delle correlazioni</a:t>
            </a:r>
          </a:p>
        </p:txBody>
      </p:sp>
      <p:pic>
        <p:nvPicPr>
          <p:cNvPr id="3" name="Immagine 2" descr="Immagine che contiene testo, schermata, menu, documento&#10;&#10;Il contenuto generato dall'IA potrebbe non essere corretto.">
            <a:extLst>
              <a:ext uri="{FF2B5EF4-FFF2-40B4-BE49-F238E27FC236}">
                <a16:creationId xmlns:a16="http://schemas.microsoft.com/office/drawing/2014/main" id="{737BDFA5-5B23-4DDB-5EB4-8789CC67FF35}"/>
              </a:ext>
            </a:extLst>
          </p:cNvPr>
          <p:cNvPicPr>
            <a:picLocks noChangeAspect="1"/>
          </p:cNvPicPr>
          <p:nvPr/>
        </p:nvPicPr>
        <p:blipFill>
          <a:blip r:embed="rId3"/>
          <a:stretch>
            <a:fillRect/>
          </a:stretch>
        </p:blipFill>
        <p:spPr>
          <a:xfrm>
            <a:off x="8217210" y="618580"/>
            <a:ext cx="3568390" cy="5620839"/>
          </a:xfrm>
          <a:prstGeom prst="rect">
            <a:avLst/>
          </a:prstGeom>
        </p:spPr>
        <p:style>
          <a:lnRef idx="0">
            <a:schemeClr val="dk1"/>
          </a:lnRef>
          <a:fillRef idx="3">
            <a:schemeClr val="dk1"/>
          </a:fillRef>
          <a:effectRef idx="3">
            <a:schemeClr val="dk1"/>
          </a:effectRef>
          <a:fontRef idx="minor">
            <a:schemeClr val="lt1"/>
          </a:fontRef>
        </p:style>
      </p:pic>
      <p:sp>
        <p:nvSpPr>
          <p:cNvPr id="4" name="Segnaposto testo 41">
            <a:extLst>
              <a:ext uri="{FF2B5EF4-FFF2-40B4-BE49-F238E27FC236}">
                <a16:creationId xmlns:a16="http://schemas.microsoft.com/office/drawing/2014/main" id="{5C5A9B92-C965-97B1-830B-AA92A913CF63}"/>
              </a:ext>
            </a:extLst>
          </p:cNvPr>
          <p:cNvSpPr txBox="1">
            <a:spLocks/>
          </p:cNvSpPr>
          <p:nvPr/>
        </p:nvSpPr>
        <p:spPr>
          <a:xfrm>
            <a:off x="965510" y="1339651"/>
            <a:ext cx="6797518" cy="4997649"/>
          </a:xfrm>
          <a:prstGeom prst="rect">
            <a:avLst/>
          </a:prstGeom>
        </p:spPr>
        <p:txBody>
          <a:bodyPr rtlCol="0"/>
          <a:lstStyle>
            <a:defPPr>
              <a:defRPr lang="it-IT"/>
            </a:defPPr>
            <a:lvl1pPr marL="0" indent="0" algn="ctr" defTabSz="914400" rtl="0" eaLnBrk="1" latinLnBrk="0" hangingPunct="1">
              <a:lnSpc>
                <a:spcPct val="150000"/>
              </a:lnSpc>
              <a:spcBef>
                <a:spcPts val="0"/>
              </a:spcBef>
              <a:buFont typeface="Arial" panose="020B0604020202020204" pitchFamily="34" charset="0"/>
              <a:buNone/>
              <a:defRPr lang="it-IT" sz="1400" kern="1200" cap="none" spc="0" baseline="0">
                <a:solidFill>
                  <a:schemeClr val="bg1"/>
                </a:solidFill>
                <a:latin typeface="Calibri Light" panose="020F030202020403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lgn="l"/>
            <a:r>
              <a:rPr lang="it-IT" dirty="0">
                <a:latin typeface="+mj-lt"/>
              </a:rPr>
              <a:t>è evidente che i coefficienti di correlazione tra la variabile target e le altre feature non sono stati mantenuti. In particolare possiamo notare che i valori vanno da un minimo di </a:t>
            </a:r>
            <a:r>
              <a:rPr lang="it-IT" b="1" dirty="0">
                <a:latin typeface="+mj-lt"/>
              </a:rPr>
              <a:t>-0.0154567 </a:t>
            </a:r>
            <a:r>
              <a:rPr lang="it-IT" dirty="0">
                <a:latin typeface="+mj-lt"/>
              </a:rPr>
              <a:t>a un massimo di </a:t>
            </a:r>
            <a:r>
              <a:rPr lang="it-IT" b="1" dirty="0">
                <a:latin typeface="+mj-lt"/>
              </a:rPr>
              <a:t>0.0117329</a:t>
            </a:r>
            <a:r>
              <a:rPr lang="it-IT" dirty="0">
                <a:latin typeface="+mj-lt"/>
              </a:rPr>
              <a:t>, molto più bassi rispetto ai valori reali. L’LLM non ha quindi preservato l’intensità delle relazioni tra la variabile target e le altre variabili.</a:t>
            </a:r>
          </a:p>
          <a:p>
            <a:pPr algn="l"/>
            <a:endParaRPr lang="it-IT" dirty="0">
              <a:latin typeface="+mj-lt"/>
            </a:endParaRPr>
          </a:p>
          <a:p>
            <a:pPr algn="l"/>
            <a:r>
              <a:rPr lang="it-IT" dirty="0">
                <a:latin typeface="+mj-lt"/>
              </a:rPr>
              <a:t>La mancata preservazione delle correlazioni suggerisce che i modelli addestrati su dati sintetici potrebbero non essere in grado di riprodurre con accuratezza gli stessi risultati ottenuti grazie a modelli addestrati su dati reali. Inoltre, i modelli addestrati su dati sintetici potrebbero non cogliere pattern rilevanti, utili per la classificazione. </a:t>
            </a:r>
          </a:p>
          <a:p>
            <a:pPr algn="l"/>
            <a:endParaRPr lang="it-IT" dirty="0">
              <a:latin typeface="+mj-lt"/>
            </a:endParaRPr>
          </a:p>
          <a:p>
            <a:pPr algn="l"/>
            <a:r>
              <a:rPr lang="it-IT" dirty="0">
                <a:latin typeface="+mj-lt"/>
              </a:rPr>
              <a:t>Verranno tuttavia analizzate altre caratteristiche del dataset sintetico, per verificare se altre proprietà del dataset reale siano state rispettate, come ad esempio le distribuzioni o gli indici di sintesi.</a:t>
            </a:r>
          </a:p>
        </p:txBody>
      </p:sp>
    </p:spTree>
    <p:extLst>
      <p:ext uri="{BB962C8B-B14F-4D97-AF65-F5344CB8AC3E}">
        <p14:creationId xmlns:p14="http://schemas.microsoft.com/office/powerpoint/2010/main" val="259022673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olo 65">
            <a:extLst>
              <a:ext uri="{FF2B5EF4-FFF2-40B4-BE49-F238E27FC236}">
                <a16:creationId xmlns:a16="http://schemas.microsoft.com/office/drawing/2014/main" id="{B7FA1A46-A44F-7086-171A-65DDC9941C0F}"/>
              </a:ext>
            </a:extLst>
          </p:cNvPr>
          <p:cNvSpPr>
            <a:spLocks noGrp="1"/>
          </p:cNvSpPr>
          <p:nvPr>
            <p:ph type="title"/>
          </p:nvPr>
        </p:nvSpPr>
        <p:spPr>
          <a:xfrm>
            <a:off x="614107" y="501519"/>
            <a:ext cx="10515600" cy="492025"/>
          </a:xfrm>
        </p:spPr>
        <p:txBody>
          <a:bodyPr rtlCol="0"/>
          <a:lstStyle>
            <a:defPPr>
              <a:defRPr lang="it-IT"/>
            </a:defPPr>
          </a:lstStyle>
          <a:p>
            <a:pPr algn="l" rtl="0"/>
            <a:r>
              <a:rPr lang="it-IT" noProof="0" dirty="0"/>
              <a:t>ANALISI DEL DATASET</a:t>
            </a:r>
            <a:br>
              <a:rPr lang="it-IT" dirty="0"/>
            </a:br>
            <a:endParaRPr lang="it-IT" dirty="0"/>
          </a:p>
        </p:txBody>
      </p:sp>
      <p:sp>
        <p:nvSpPr>
          <p:cNvPr id="23" name="Segnaposto testo 40">
            <a:extLst>
              <a:ext uri="{FF2B5EF4-FFF2-40B4-BE49-F238E27FC236}">
                <a16:creationId xmlns:a16="http://schemas.microsoft.com/office/drawing/2014/main" id="{83932C5C-9173-D187-4647-EBD55DE6F400}"/>
              </a:ext>
            </a:extLst>
          </p:cNvPr>
          <p:cNvSpPr txBox="1">
            <a:spLocks/>
          </p:cNvSpPr>
          <p:nvPr/>
        </p:nvSpPr>
        <p:spPr>
          <a:xfrm>
            <a:off x="614107" y="1228609"/>
            <a:ext cx="9072652" cy="365125"/>
          </a:xfrm>
          <a:prstGeom prst="rect">
            <a:avLst/>
          </a:prstGeom>
        </p:spPr>
        <p:txBody>
          <a:bodyPr rtlCol="0" anchor="ctr"/>
          <a:lstStyle>
            <a:defPPr>
              <a:defRPr lang="it-IT"/>
            </a:defPPr>
            <a:lvl1pPr marL="0" indent="0" algn="ctr" defTabSz="914400" rtl="0" eaLnBrk="1" latinLnBrk="0" hangingPunct="1">
              <a:lnSpc>
                <a:spcPct val="100000"/>
              </a:lnSpc>
              <a:spcBef>
                <a:spcPts val="1000"/>
              </a:spcBef>
              <a:buFont typeface="Arial" panose="020B0604020202020204" pitchFamily="34" charset="0"/>
              <a:buNone/>
              <a:defRPr lang="it-IT" sz="1800" b="1" kern="1200" cap="all" spc="200" baseline="0">
                <a:solidFill>
                  <a:schemeClr val="accent1">
                    <a:lumMod val="50000"/>
                    <a:lumOff val="50000"/>
                  </a:schemeClr>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lgn="l"/>
            <a:r>
              <a:rPr lang="it-IT" sz="1600" dirty="0">
                <a:solidFill>
                  <a:schemeClr val="accent6"/>
                </a:solidFill>
              </a:rPr>
              <a:t>Distribuzioni di frequenza</a:t>
            </a:r>
          </a:p>
        </p:txBody>
      </p:sp>
      <p:pic>
        <p:nvPicPr>
          <p:cNvPr id="27" name="Immagine 26" descr="Immagine che contiene testo, schermata, Carattere, diagramma&#10;&#10;Il contenuto generato dall'IA potrebbe non essere corretto.">
            <a:extLst>
              <a:ext uri="{FF2B5EF4-FFF2-40B4-BE49-F238E27FC236}">
                <a16:creationId xmlns:a16="http://schemas.microsoft.com/office/drawing/2014/main" id="{F1BB03AE-E37E-3815-31B6-0F15BE708E14}"/>
              </a:ext>
            </a:extLst>
          </p:cNvPr>
          <p:cNvPicPr>
            <a:picLocks noChangeAspect="1"/>
          </p:cNvPicPr>
          <p:nvPr/>
        </p:nvPicPr>
        <p:blipFill>
          <a:blip r:embed="rId3"/>
          <a:stretch>
            <a:fillRect/>
          </a:stretch>
        </p:blipFill>
        <p:spPr>
          <a:xfrm>
            <a:off x="548255" y="1947191"/>
            <a:ext cx="3249044" cy="2007597"/>
          </a:xfrm>
          <a:prstGeom prst="rect">
            <a:avLst/>
          </a:prstGeom>
        </p:spPr>
        <p:style>
          <a:lnRef idx="0">
            <a:schemeClr val="dk1"/>
          </a:lnRef>
          <a:fillRef idx="3">
            <a:schemeClr val="dk1"/>
          </a:fillRef>
          <a:effectRef idx="3">
            <a:schemeClr val="dk1"/>
          </a:effectRef>
          <a:fontRef idx="minor">
            <a:schemeClr val="lt1"/>
          </a:fontRef>
        </p:style>
      </p:pic>
      <p:pic>
        <p:nvPicPr>
          <p:cNvPr id="29" name="Immagine 28" descr="Immagine che contiene testo, schermata, Carattere, diagramma&#10;&#10;Il contenuto generato dall'IA potrebbe non essere corretto.">
            <a:extLst>
              <a:ext uri="{FF2B5EF4-FFF2-40B4-BE49-F238E27FC236}">
                <a16:creationId xmlns:a16="http://schemas.microsoft.com/office/drawing/2014/main" id="{6EBF3646-B583-574F-8F4F-98ACBBF39AFF}"/>
              </a:ext>
            </a:extLst>
          </p:cNvPr>
          <p:cNvPicPr>
            <a:picLocks noChangeAspect="1"/>
          </p:cNvPicPr>
          <p:nvPr/>
        </p:nvPicPr>
        <p:blipFill>
          <a:blip r:embed="rId4"/>
          <a:stretch>
            <a:fillRect/>
          </a:stretch>
        </p:blipFill>
        <p:spPr>
          <a:xfrm>
            <a:off x="4305246" y="1954650"/>
            <a:ext cx="3249044" cy="2007596"/>
          </a:xfrm>
          <a:prstGeom prst="rect">
            <a:avLst/>
          </a:prstGeom>
        </p:spPr>
        <p:style>
          <a:lnRef idx="0">
            <a:schemeClr val="dk1"/>
          </a:lnRef>
          <a:fillRef idx="3">
            <a:schemeClr val="dk1"/>
          </a:fillRef>
          <a:effectRef idx="3">
            <a:schemeClr val="dk1"/>
          </a:effectRef>
          <a:fontRef idx="minor">
            <a:schemeClr val="lt1"/>
          </a:fontRef>
        </p:style>
      </p:pic>
      <p:pic>
        <p:nvPicPr>
          <p:cNvPr id="31" name="Immagine 30" descr="Immagine che contiene testo, schermata, Carattere, linea&#10;&#10;Il contenuto generato dall'IA potrebbe non essere corretto.">
            <a:extLst>
              <a:ext uri="{FF2B5EF4-FFF2-40B4-BE49-F238E27FC236}">
                <a16:creationId xmlns:a16="http://schemas.microsoft.com/office/drawing/2014/main" id="{A37CDE1E-DAA6-B206-C92C-D7354C7EF1D6}"/>
              </a:ext>
            </a:extLst>
          </p:cNvPr>
          <p:cNvPicPr>
            <a:picLocks noChangeAspect="1"/>
          </p:cNvPicPr>
          <p:nvPr/>
        </p:nvPicPr>
        <p:blipFill>
          <a:blip r:embed="rId5"/>
          <a:stretch>
            <a:fillRect/>
          </a:stretch>
        </p:blipFill>
        <p:spPr>
          <a:xfrm>
            <a:off x="548254" y="4244730"/>
            <a:ext cx="3249045" cy="2007597"/>
          </a:xfrm>
          <a:prstGeom prst="rect">
            <a:avLst/>
          </a:prstGeom>
        </p:spPr>
        <p:style>
          <a:lnRef idx="0">
            <a:schemeClr val="dk1"/>
          </a:lnRef>
          <a:fillRef idx="3">
            <a:schemeClr val="dk1"/>
          </a:fillRef>
          <a:effectRef idx="3">
            <a:schemeClr val="dk1"/>
          </a:effectRef>
          <a:fontRef idx="minor">
            <a:schemeClr val="lt1"/>
          </a:fontRef>
        </p:style>
      </p:pic>
      <p:pic>
        <p:nvPicPr>
          <p:cNvPr id="33" name="Immagine 32" descr="Immagine che contiene testo, schermata, Carattere, diagramma&#10;&#10;Il contenuto generato dall'IA potrebbe non essere corretto.">
            <a:extLst>
              <a:ext uri="{FF2B5EF4-FFF2-40B4-BE49-F238E27FC236}">
                <a16:creationId xmlns:a16="http://schemas.microsoft.com/office/drawing/2014/main" id="{71F07F13-4CE5-2704-3BE2-BC2AB4AA9117}"/>
              </a:ext>
            </a:extLst>
          </p:cNvPr>
          <p:cNvPicPr>
            <a:picLocks noChangeAspect="1"/>
          </p:cNvPicPr>
          <p:nvPr/>
        </p:nvPicPr>
        <p:blipFill>
          <a:blip r:embed="rId6"/>
          <a:stretch>
            <a:fillRect/>
          </a:stretch>
        </p:blipFill>
        <p:spPr>
          <a:xfrm>
            <a:off x="8062236" y="4252190"/>
            <a:ext cx="3249043" cy="2007598"/>
          </a:xfrm>
          <a:prstGeom prst="rect">
            <a:avLst/>
          </a:prstGeom>
        </p:spPr>
        <p:style>
          <a:lnRef idx="0">
            <a:schemeClr val="dk1"/>
          </a:lnRef>
          <a:fillRef idx="3">
            <a:schemeClr val="dk1"/>
          </a:fillRef>
          <a:effectRef idx="3">
            <a:schemeClr val="dk1"/>
          </a:effectRef>
          <a:fontRef idx="minor">
            <a:schemeClr val="lt1"/>
          </a:fontRef>
        </p:style>
      </p:pic>
      <p:pic>
        <p:nvPicPr>
          <p:cNvPr id="35" name="Immagine 34" descr="Immagine che contiene testo, schermata, Carattere, diagramma&#10;&#10;Il contenuto generato dall'IA potrebbe non essere corretto.">
            <a:extLst>
              <a:ext uri="{FF2B5EF4-FFF2-40B4-BE49-F238E27FC236}">
                <a16:creationId xmlns:a16="http://schemas.microsoft.com/office/drawing/2014/main" id="{4FC68D78-9575-B1C6-E526-3013BB4E3259}"/>
              </a:ext>
            </a:extLst>
          </p:cNvPr>
          <p:cNvPicPr>
            <a:picLocks noChangeAspect="1"/>
          </p:cNvPicPr>
          <p:nvPr/>
        </p:nvPicPr>
        <p:blipFill>
          <a:blip r:embed="rId7"/>
          <a:stretch>
            <a:fillRect/>
          </a:stretch>
        </p:blipFill>
        <p:spPr>
          <a:xfrm>
            <a:off x="4305244" y="4244730"/>
            <a:ext cx="3249045" cy="2007597"/>
          </a:xfrm>
          <a:prstGeom prst="rect">
            <a:avLst/>
          </a:prstGeom>
        </p:spPr>
        <p:style>
          <a:lnRef idx="0">
            <a:schemeClr val="dk1"/>
          </a:lnRef>
          <a:fillRef idx="3">
            <a:schemeClr val="dk1"/>
          </a:fillRef>
          <a:effectRef idx="3">
            <a:schemeClr val="dk1"/>
          </a:effectRef>
          <a:fontRef idx="minor">
            <a:schemeClr val="lt1"/>
          </a:fontRef>
        </p:style>
      </p:pic>
      <p:pic>
        <p:nvPicPr>
          <p:cNvPr id="37" name="Immagine 36" descr="Immagine che contiene testo, schermata, Carattere, diagramma&#10;&#10;Il contenuto generato dall'IA potrebbe non essere corretto.">
            <a:extLst>
              <a:ext uri="{FF2B5EF4-FFF2-40B4-BE49-F238E27FC236}">
                <a16:creationId xmlns:a16="http://schemas.microsoft.com/office/drawing/2014/main" id="{8B5A4C99-D573-E14E-4E7C-2A6A66378796}"/>
              </a:ext>
            </a:extLst>
          </p:cNvPr>
          <p:cNvPicPr>
            <a:picLocks noChangeAspect="1"/>
          </p:cNvPicPr>
          <p:nvPr/>
        </p:nvPicPr>
        <p:blipFill>
          <a:blip r:embed="rId8"/>
          <a:stretch>
            <a:fillRect/>
          </a:stretch>
        </p:blipFill>
        <p:spPr>
          <a:xfrm>
            <a:off x="8062237" y="1954650"/>
            <a:ext cx="3249044" cy="2007597"/>
          </a:xfrm>
          <a:prstGeom prst="rect">
            <a:avLst/>
          </a:prstGeom>
        </p:spPr>
        <p:style>
          <a:lnRef idx="0">
            <a:schemeClr val="dk1"/>
          </a:lnRef>
          <a:fillRef idx="3">
            <a:schemeClr val="dk1"/>
          </a:fillRef>
          <a:effectRef idx="3">
            <a:schemeClr val="dk1"/>
          </a:effectRef>
          <a:fontRef idx="minor">
            <a:schemeClr val="lt1"/>
          </a:fontRef>
        </p:style>
      </p:pic>
    </p:spTree>
    <p:extLst>
      <p:ext uri="{BB962C8B-B14F-4D97-AF65-F5344CB8AC3E}">
        <p14:creationId xmlns:p14="http://schemas.microsoft.com/office/powerpoint/2010/main" val="142361378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9E6F13-B2B8-36E4-DB6D-8651177A0060}"/>
            </a:ext>
          </a:extLst>
        </p:cNvPr>
        <p:cNvGrpSpPr/>
        <p:nvPr/>
      </p:nvGrpSpPr>
      <p:grpSpPr>
        <a:xfrm>
          <a:off x="0" y="0"/>
          <a:ext cx="0" cy="0"/>
          <a:chOff x="0" y="0"/>
          <a:chExt cx="0" cy="0"/>
        </a:xfrm>
      </p:grpSpPr>
      <p:sp>
        <p:nvSpPr>
          <p:cNvPr id="22" name="Titolo 65">
            <a:extLst>
              <a:ext uri="{FF2B5EF4-FFF2-40B4-BE49-F238E27FC236}">
                <a16:creationId xmlns:a16="http://schemas.microsoft.com/office/drawing/2014/main" id="{DD48EB9E-E0E7-A422-9FB6-0B3DEC49A5F9}"/>
              </a:ext>
            </a:extLst>
          </p:cNvPr>
          <p:cNvSpPr>
            <a:spLocks noGrp="1"/>
          </p:cNvSpPr>
          <p:nvPr>
            <p:ph type="title"/>
          </p:nvPr>
        </p:nvSpPr>
        <p:spPr>
          <a:xfrm>
            <a:off x="614107" y="501519"/>
            <a:ext cx="10515600" cy="492025"/>
          </a:xfrm>
        </p:spPr>
        <p:txBody>
          <a:bodyPr rtlCol="0"/>
          <a:lstStyle>
            <a:defPPr>
              <a:defRPr lang="it-IT"/>
            </a:defPPr>
          </a:lstStyle>
          <a:p>
            <a:pPr algn="l" rtl="0"/>
            <a:r>
              <a:rPr lang="it-IT" noProof="0" dirty="0"/>
              <a:t>ANALISI DEL DATASET</a:t>
            </a:r>
            <a:br>
              <a:rPr lang="it-IT" dirty="0"/>
            </a:br>
            <a:endParaRPr lang="it-IT" dirty="0"/>
          </a:p>
        </p:txBody>
      </p:sp>
      <p:sp>
        <p:nvSpPr>
          <p:cNvPr id="23" name="Segnaposto testo 40">
            <a:extLst>
              <a:ext uri="{FF2B5EF4-FFF2-40B4-BE49-F238E27FC236}">
                <a16:creationId xmlns:a16="http://schemas.microsoft.com/office/drawing/2014/main" id="{65D96CCF-1062-6D8C-5729-9ED33543C1C1}"/>
              </a:ext>
            </a:extLst>
          </p:cNvPr>
          <p:cNvSpPr txBox="1">
            <a:spLocks/>
          </p:cNvSpPr>
          <p:nvPr/>
        </p:nvSpPr>
        <p:spPr>
          <a:xfrm>
            <a:off x="614107" y="1228609"/>
            <a:ext cx="9072652" cy="365125"/>
          </a:xfrm>
          <a:prstGeom prst="rect">
            <a:avLst/>
          </a:prstGeom>
        </p:spPr>
        <p:txBody>
          <a:bodyPr rtlCol="0" anchor="ctr"/>
          <a:lstStyle>
            <a:defPPr>
              <a:defRPr lang="it-IT"/>
            </a:defPPr>
            <a:lvl1pPr marL="0" indent="0" algn="ctr" defTabSz="914400" rtl="0" eaLnBrk="1" latinLnBrk="0" hangingPunct="1">
              <a:lnSpc>
                <a:spcPct val="100000"/>
              </a:lnSpc>
              <a:spcBef>
                <a:spcPts val="1000"/>
              </a:spcBef>
              <a:buFont typeface="Arial" panose="020B0604020202020204" pitchFamily="34" charset="0"/>
              <a:buNone/>
              <a:defRPr lang="it-IT" sz="1800" b="1" kern="1200" cap="all" spc="200" baseline="0">
                <a:solidFill>
                  <a:schemeClr val="accent1">
                    <a:lumMod val="50000"/>
                    <a:lumOff val="50000"/>
                  </a:schemeClr>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lgn="l"/>
            <a:r>
              <a:rPr lang="it-IT" sz="1600" dirty="0">
                <a:solidFill>
                  <a:schemeClr val="accent6"/>
                </a:solidFill>
              </a:rPr>
              <a:t>Distribuzioni di frequenza</a:t>
            </a:r>
          </a:p>
        </p:txBody>
      </p:sp>
      <p:pic>
        <p:nvPicPr>
          <p:cNvPr id="27" name="Immagine 26" descr="Immagine che contiene testo, schermata, Carattere, diagramma&#10;&#10;Il contenuto generato dall'IA potrebbe non essere corretto.">
            <a:extLst>
              <a:ext uri="{FF2B5EF4-FFF2-40B4-BE49-F238E27FC236}">
                <a16:creationId xmlns:a16="http://schemas.microsoft.com/office/drawing/2014/main" id="{E8B8CB3D-4002-F3D8-9432-23AD3333DE10}"/>
              </a:ext>
            </a:extLst>
          </p:cNvPr>
          <p:cNvPicPr>
            <a:picLocks noChangeAspect="1"/>
          </p:cNvPicPr>
          <p:nvPr/>
        </p:nvPicPr>
        <p:blipFill>
          <a:blip r:embed="rId3"/>
          <a:stretch>
            <a:fillRect/>
          </a:stretch>
        </p:blipFill>
        <p:spPr>
          <a:xfrm>
            <a:off x="548255" y="1947191"/>
            <a:ext cx="3249044" cy="2007597"/>
          </a:xfrm>
          <a:prstGeom prst="rect">
            <a:avLst/>
          </a:prstGeom>
        </p:spPr>
        <p:style>
          <a:lnRef idx="0">
            <a:schemeClr val="dk1"/>
          </a:lnRef>
          <a:fillRef idx="3">
            <a:schemeClr val="dk1"/>
          </a:fillRef>
          <a:effectRef idx="3">
            <a:schemeClr val="dk1"/>
          </a:effectRef>
          <a:fontRef idx="minor">
            <a:schemeClr val="lt1"/>
          </a:fontRef>
        </p:style>
      </p:pic>
      <p:pic>
        <p:nvPicPr>
          <p:cNvPr id="29" name="Immagine 28" descr="Immagine che contiene testo, schermata, Carattere, diagramma&#10;&#10;Il contenuto generato dall'IA potrebbe non essere corretto.">
            <a:extLst>
              <a:ext uri="{FF2B5EF4-FFF2-40B4-BE49-F238E27FC236}">
                <a16:creationId xmlns:a16="http://schemas.microsoft.com/office/drawing/2014/main" id="{10B9D739-4560-EE67-1931-730BCBA3123F}"/>
              </a:ext>
            </a:extLst>
          </p:cNvPr>
          <p:cNvPicPr>
            <a:picLocks noChangeAspect="1"/>
          </p:cNvPicPr>
          <p:nvPr/>
        </p:nvPicPr>
        <p:blipFill>
          <a:blip r:embed="rId4"/>
          <a:stretch>
            <a:fillRect/>
          </a:stretch>
        </p:blipFill>
        <p:spPr>
          <a:xfrm>
            <a:off x="4305246" y="1954650"/>
            <a:ext cx="3249044" cy="2007596"/>
          </a:xfrm>
          <a:prstGeom prst="rect">
            <a:avLst/>
          </a:prstGeom>
        </p:spPr>
        <p:style>
          <a:lnRef idx="0">
            <a:schemeClr val="dk1"/>
          </a:lnRef>
          <a:fillRef idx="3">
            <a:schemeClr val="dk1"/>
          </a:fillRef>
          <a:effectRef idx="3">
            <a:schemeClr val="dk1"/>
          </a:effectRef>
          <a:fontRef idx="minor">
            <a:schemeClr val="lt1"/>
          </a:fontRef>
        </p:style>
      </p:pic>
      <p:pic>
        <p:nvPicPr>
          <p:cNvPr id="31" name="Immagine 30" descr="Immagine che contiene testo, schermata, Carattere, linea&#10;&#10;Il contenuto generato dall'IA potrebbe non essere corretto.">
            <a:extLst>
              <a:ext uri="{FF2B5EF4-FFF2-40B4-BE49-F238E27FC236}">
                <a16:creationId xmlns:a16="http://schemas.microsoft.com/office/drawing/2014/main" id="{88562DD4-9373-9554-DF9C-0B271384FC79}"/>
              </a:ext>
            </a:extLst>
          </p:cNvPr>
          <p:cNvPicPr>
            <a:picLocks noChangeAspect="1"/>
          </p:cNvPicPr>
          <p:nvPr/>
        </p:nvPicPr>
        <p:blipFill>
          <a:blip r:embed="rId5"/>
          <a:stretch>
            <a:fillRect/>
          </a:stretch>
        </p:blipFill>
        <p:spPr>
          <a:xfrm>
            <a:off x="548254" y="4244730"/>
            <a:ext cx="3249045" cy="2007597"/>
          </a:xfrm>
          <a:prstGeom prst="rect">
            <a:avLst/>
          </a:prstGeom>
        </p:spPr>
        <p:style>
          <a:lnRef idx="0">
            <a:schemeClr val="dk1"/>
          </a:lnRef>
          <a:fillRef idx="3">
            <a:schemeClr val="dk1"/>
          </a:fillRef>
          <a:effectRef idx="3">
            <a:schemeClr val="dk1"/>
          </a:effectRef>
          <a:fontRef idx="minor">
            <a:schemeClr val="lt1"/>
          </a:fontRef>
        </p:style>
      </p:pic>
      <p:pic>
        <p:nvPicPr>
          <p:cNvPr id="33" name="Immagine 32" descr="Immagine che contiene testo, schermata, Carattere, diagramma&#10;&#10;Il contenuto generato dall'IA potrebbe non essere corretto.">
            <a:extLst>
              <a:ext uri="{FF2B5EF4-FFF2-40B4-BE49-F238E27FC236}">
                <a16:creationId xmlns:a16="http://schemas.microsoft.com/office/drawing/2014/main" id="{0CBA516B-89E6-A2FF-3360-6E30B15E16D2}"/>
              </a:ext>
            </a:extLst>
          </p:cNvPr>
          <p:cNvPicPr>
            <a:picLocks noChangeAspect="1"/>
          </p:cNvPicPr>
          <p:nvPr/>
        </p:nvPicPr>
        <p:blipFill>
          <a:blip r:embed="rId6"/>
          <a:stretch>
            <a:fillRect/>
          </a:stretch>
        </p:blipFill>
        <p:spPr>
          <a:xfrm>
            <a:off x="8062236" y="4252190"/>
            <a:ext cx="3249043" cy="2007598"/>
          </a:xfrm>
          <a:prstGeom prst="rect">
            <a:avLst/>
          </a:prstGeom>
        </p:spPr>
        <p:style>
          <a:lnRef idx="0">
            <a:schemeClr val="dk1"/>
          </a:lnRef>
          <a:fillRef idx="3">
            <a:schemeClr val="dk1"/>
          </a:fillRef>
          <a:effectRef idx="3">
            <a:schemeClr val="dk1"/>
          </a:effectRef>
          <a:fontRef idx="minor">
            <a:schemeClr val="lt1"/>
          </a:fontRef>
        </p:style>
      </p:pic>
      <p:pic>
        <p:nvPicPr>
          <p:cNvPr id="35" name="Immagine 34" descr="Immagine che contiene testo, schermata, Carattere, diagramma&#10;&#10;Il contenuto generato dall'IA potrebbe non essere corretto.">
            <a:extLst>
              <a:ext uri="{FF2B5EF4-FFF2-40B4-BE49-F238E27FC236}">
                <a16:creationId xmlns:a16="http://schemas.microsoft.com/office/drawing/2014/main" id="{D9AAB937-E1D4-CE13-1259-AD035B4883E4}"/>
              </a:ext>
            </a:extLst>
          </p:cNvPr>
          <p:cNvPicPr>
            <a:picLocks noChangeAspect="1"/>
          </p:cNvPicPr>
          <p:nvPr/>
        </p:nvPicPr>
        <p:blipFill>
          <a:blip r:embed="rId7"/>
          <a:stretch>
            <a:fillRect/>
          </a:stretch>
        </p:blipFill>
        <p:spPr>
          <a:xfrm>
            <a:off x="4305244" y="4244730"/>
            <a:ext cx="3249045" cy="2007597"/>
          </a:xfrm>
          <a:prstGeom prst="rect">
            <a:avLst/>
          </a:prstGeom>
        </p:spPr>
        <p:style>
          <a:lnRef idx="0">
            <a:schemeClr val="dk1"/>
          </a:lnRef>
          <a:fillRef idx="3">
            <a:schemeClr val="dk1"/>
          </a:fillRef>
          <a:effectRef idx="3">
            <a:schemeClr val="dk1"/>
          </a:effectRef>
          <a:fontRef idx="minor">
            <a:schemeClr val="lt1"/>
          </a:fontRef>
        </p:style>
      </p:pic>
      <p:pic>
        <p:nvPicPr>
          <p:cNvPr id="37" name="Immagine 36" descr="Immagine che contiene testo, schermata, Carattere, diagramma&#10;&#10;Il contenuto generato dall'IA potrebbe non essere corretto.">
            <a:extLst>
              <a:ext uri="{FF2B5EF4-FFF2-40B4-BE49-F238E27FC236}">
                <a16:creationId xmlns:a16="http://schemas.microsoft.com/office/drawing/2014/main" id="{40734FD3-EF90-580A-45DB-6771A15C4E05}"/>
              </a:ext>
            </a:extLst>
          </p:cNvPr>
          <p:cNvPicPr>
            <a:picLocks noChangeAspect="1"/>
          </p:cNvPicPr>
          <p:nvPr/>
        </p:nvPicPr>
        <p:blipFill>
          <a:blip r:embed="rId8"/>
          <a:stretch>
            <a:fillRect/>
          </a:stretch>
        </p:blipFill>
        <p:spPr>
          <a:xfrm>
            <a:off x="8062237" y="1954650"/>
            <a:ext cx="3249044" cy="2007597"/>
          </a:xfrm>
          <a:prstGeom prst="rect">
            <a:avLst/>
          </a:prstGeom>
        </p:spPr>
        <p:style>
          <a:lnRef idx="0">
            <a:schemeClr val="dk1"/>
          </a:lnRef>
          <a:fillRef idx="3">
            <a:schemeClr val="dk1"/>
          </a:fillRef>
          <a:effectRef idx="3">
            <a:schemeClr val="dk1"/>
          </a:effectRef>
          <a:fontRef idx="minor">
            <a:schemeClr val="lt1"/>
          </a:fontRef>
        </p:style>
      </p:pic>
      <p:pic>
        <p:nvPicPr>
          <p:cNvPr id="3" name="Immagine 2" descr="Immagine che contiene testo, schermata, Carattere, numero&#10;&#10;Il contenuto generato dall'IA potrebbe non essere corretto.">
            <a:extLst>
              <a:ext uri="{FF2B5EF4-FFF2-40B4-BE49-F238E27FC236}">
                <a16:creationId xmlns:a16="http://schemas.microsoft.com/office/drawing/2014/main" id="{09889458-098B-EF3F-4F35-A7590BBC464C}"/>
              </a:ext>
            </a:extLst>
          </p:cNvPr>
          <p:cNvPicPr>
            <a:picLocks noChangeAspect="1"/>
          </p:cNvPicPr>
          <p:nvPr/>
        </p:nvPicPr>
        <p:blipFill>
          <a:blip r:embed="rId9"/>
          <a:stretch>
            <a:fillRect/>
          </a:stretch>
        </p:blipFill>
        <p:spPr>
          <a:xfrm>
            <a:off x="215065" y="2342628"/>
            <a:ext cx="3915422" cy="784310"/>
          </a:xfrm>
          <a:prstGeom prst="rect">
            <a:avLst/>
          </a:prstGeom>
        </p:spPr>
        <p:style>
          <a:lnRef idx="0">
            <a:schemeClr val="dk1"/>
          </a:lnRef>
          <a:fillRef idx="3">
            <a:schemeClr val="dk1"/>
          </a:fillRef>
          <a:effectRef idx="3">
            <a:schemeClr val="dk1"/>
          </a:effectRef>
          <a:fontRef idx="minor">
            <a:schemeClr val="lt1"/>
          </a:fontRef>
        </p:style>
      </p:pic>
      <p:pic>
        <p:nvPicPr>
          <p:cNvPr id="5" name="Immagine 4" descr="Immagine che contiene testo, numero, schermata, Carattere&#10;&#10;Il contenuto generato dall'IA potrebbe non essere corretto.">
            <a:extLst>
              <a:ext uri="{FF2B5EF4-FFF2-40B4-BE49-F238E27FC236}">
                <a16:creationId xmlns:a16="http://schemas.microsoft.com/office/drawing/2014/main" id="{19BE0D6B-1E98-D3FA-6553-48BBFE18C88B}"/>
              </a:ext>
            </a:extLst>
          </p:cNvPr>
          <p:cNvPicPr>
            <a:picLocks noChangeAspect="1"/>
          </p:cNvPicPr>
          <p:nvPr/>
        </p:nvPicPr>
        <p:blipFill>
          <a:blip r:embed="rId10"/>
          <a:stretch>
            <a:fillRect/>
          </a:stretch>
        </p:blipFill>
        <p:spPr>
          <a:xfrm>
            <a:off x="105050" y="4606492"/>
            <a:ext cx="3977023" cy="1653296"/>
          </a:xfrm>
          <a:prstGeom prst="rect">
            <a:avLst/>
          </a:prstGeom>
        </p:spPr>
        <p:style>
          <a:lnRef idx="0">
            <a:schemeClr val="dk1"/>
          </a:lnRef>
          <a:fillRef idx="3">
            <a:schemeClr val="dk1"/>
          </a:fillRef>
          <a:effectRef idx="3">
            <a:schemeClr val="dk1"/>
          </a:effectRef>
          <a:fontRef idx="minor">
            <a:schemeClr val="lt1"/>
          </a:fontRef>
        </p:style>
      </p:pic>
      <p:pic>
        <p:nvPicPr>
          <p:cNvPr id="7" name="Immagine 6" descr="Immagine che contiene testo, schermata, Carattere, linea&#10;&#10;Il contenuto generato dall'IA potrebbe non essere corretto.">
            <a:extLst>
              <a:ext uri="{FF2B5EF4-FFF2-40B4-BE49-F238E27FC236}">
                <a16:creationId xmlns:a16="http://schemas.microsoft.com/office/drawing/2014/main" id="{D2D215E1-6691-7419-6E23-2C1852AFC900}"/>
              </a:ext>
            </a:extLst>
          </p:cNvPr>
          <p:cNvPicPr>
            <a:picLocks noChangeAspect="1"/>
          </p:cNvPicPr>
          <p:nvPr/>
        </p:nvPicPr>
        <p:blipFill>
          <a:blip r:embed="rId11"/>
          <a:stretch>
            <a:fillRect/>
          </a:stretch>
        </p:blipFill>
        <p:spPr>
          <a:xfrm>
            <a:off x="3713642" y="2616619"/>
            <a:ext cx="4094621" cy="725027"/>
          </a:xfrm>
          <a:prstGeom prst="rect">
            <a:avLst/>
          </a:prstGeom>
        </p:spPr>
        <p:style>
          <a:lnRef idx="0">
            <a:schemeClr val="dk1"/>
          </a:lnRef>
          <a:fillRef idx="3">
            <a:schemeClr val="dk1"/>
          </a:fillRef>
          <a:effectRef idx="3">
            <a:schemeClr val="dk1"/>
          </a:effectRef>
          <a:fontRef idx="minor">
            <a:schemeClr val="lt1"/>
          </a:fontRef>
        </p:style>
      </p:pic>
      <p:pic>
        <p:nvPicPr>
          <p:cNvPr id="9" name="Immagine 8" descr="Immagine che contiene testo, Carattere, linea, numero&#10;&#10;Il contenuto generato dall'IA potrebbe non essere corretto.">
            <a:extLst>
              <a:ext uri="{FF2B5EF4-FFF2-40B4-BE49-F238E27FC236}">
                <a16:creationId xmlns:a16="http://schemas.microsoft.com/office/drawing/2014/main" id="{92D6EA98-EC06-66C3-CF36-0EEF2661C4CE}"/>
              </a:ext>
            </a:extLst>
          </p:cNvPr>
          <p:cNvPicPr>
            <a:picLocks noChangeAspect="1"/>
          </p:cNvPicPr>
          <p:nvPr/>
        </p:nvPicPr>
        <p:blipFill>
          <a:blip r:embed="rId12"/>
          <a:stretch>
            <a:fillRect/>
          </a:stretch>
        </p:blipFill>
        <p:spPr>
          <a:xfrm>
            <a:off x="3741035" y="4886014"/>
            <a:ext cx="4261744" cy="725027"/>
          </a:xfrm>
          <a:prstGeom prst="rect">
            <a:avLst/>
          </a:prstGeom>
        </p:spPr>
        <p:style>
          <a:lnRef idx="0">
            <a:schemeClr val="dk1"/>
          </a:lnRef>
          <a:fillRef idx="3">
            <a:schemeClr val="dk1"/>
          </a:fillRef>
          <a:effectRef idx="3">
            <a:schemeClr val="dk1"/>
          </a:effectRef>
          <a:fontRef idx="minor">
            <a:schemeClr val="lt1"/>
          </a:fontRef>
        </p:style>
      </p:pic>
      <p:pic>
        <p:nvPicPr>
          <p:cNvPr id="11" name="Immagine 10" descr="Immagine che contiene testo, schermata, Carattere, numero&#10;&#10;Il contenuto generato dall'IA potrebbe non essere corretto.">
            <a:extLst>
              <a:ext uri="{FF2B5EF4-FFF2-40B4-BE49-F238E27FC236}">
                <a16:creationId xmlns:a16="http://schemas.microsoft.com/office/drawing/2014/main" id="{42BA4D77-6337-5A20-29ED-FAA1D683C23E}"/>
              </a:ext>
            </a:extLst>
          </p:cNvPr>
          <p:cNvPicPr>
            <a:picLocks noChangeAspect="1"/>
          </p:cNvPicPr>
          <p:nvPr/>
        </p:nvPicPr>
        <p:blipFill>
          <a:blip r:embed="rId13"/>
          <a:stretch>
            <a:fillRect/>
          </a:stretch>
        </p:blipFill>
        <p:spPr>
          <a:xfrm>
            <a:off x="7554289" y="2979132"/>
            <a:ext cx="3991473" cy="690168"/>
          </a:xfrm>
          <a:prstGeom prst="rect">
            <a:avLst/>
          </a:prstGeom>
        </p:spPr>
        <p:style>
          <a:lnRef idx="0">
            <a:schemeClr val="dk1"/>
          </a:lnRef>
          <a:fillRef idx="3">
            <a:schemeClr val="dk1"/>
          </a:fillRef>
          <a:effectRef idx="3">
            <a:schemeClr val="dk1"/>
          </a:effectRef>
          <a:fontRef idx="minor">
            <a:schemeClr val="lt1"/>
          </a:fontRef>
        </p:style>
      </p:pic>
      <p:pic>
        <p:nvPicPr>
          <p:cNvPr id="13" name="Immagine 12" descr="Immagine che contiene testo, schermata, Carattere, numero&#10;&#10;Il contenuto generato dall'IA potrebbe non essere corretto.">
            <a:extLst>
              <a:ext uri="{FF2B5EF4-FFF2-40B4-BE49-F238E27FC236}">
                <a16:creationId xmlns:a16="http://schemas.microsoft.com/office/drawing/2014/main" id="{C3C64E13-69EE-9BC0-7357-3A87A831EC68}"/>
              </a:ext>
            </a:extLst>
          </p:cNvPr>
          <p:cNvPicPr>
            <a:picLocks noChangeAspect="1"/>
          </p:cNvPicPr>
          <p:nvPr/>
        </p:nvPicPr>
        <p:blipFill>
          <a:blip r:embed="rId14"/>
          <a:stretch>
            <a:fillRect/>
          </a:stretch>
        </p:blipFill>
        <p:spPr>
          <a:xfrm>
            <a:off x="7682180" y="5245017"/>
            <a:ext cx="3991473" cy="753553"/>
          </a:xfrm>
          <a:prstGeom prst="rect">
            <a:avLst/>
          </a:prstGeom>
        </p:spPr>
        <p:style>
          <a:lnRef idx="0">
            <a:schemeClr val="dk1"/>
          </a:lnRef>
          <a:fillRef idx="3">
            <a:schemeClr val="dk1"/>
          </a:fillRef>
          <a:effectRef idx="3">
            <a:schemeClr val="dk1"/>
          </a:effectRef>
          <a:fontRef idx="minor">
            <a:schemeClr val="lt1"/>
          </a:fontRef>
        </p:style>
      </p:pic>
    </p:spTree>
    <p:extLst>
      <p:ext uri="{BB962C8B-B14F-4D97-AF65-F5344CB8AC3E}">
        <p14:creationId xmlns:p14="http://schemas.microsoft.com/office/powerpoint/2010/main" val="134754639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9EDA94-BF00-EBF1-D590-BFF88FC69CC9}"/>
            </a:ext>
          </a:extLst>
        </p:cNvPr>
        <p:cNvGrpSpPr/>
        <p:nvPr/>
      </p:nvGrpSpPr>
      <p:grpSpPr>
        <a:xfrm>
          <a:off x="0" y="0"/>
          <a:ext cx="0" cy="0"/>
          <a:chOff x="0" y="0"/>
          <a:chExt cx="0" cy="0"/>
        </a:xfrm>
      </p:grpSpPr>
      <p:sp>
        <p:nvSpPr>
          <p:cNvPr id="66" name="Titolo 65">
            <a:extLst>
              <a:ext uri="{FF2B5EF4-FFF2-40B4-BE49-F238E27FC236}">
                <a16:creationId xmlns:a16="http://schemas.microsoft.com/office/drawing/2014/main" id="{27C12589-8348-4BCA-92FE-AA015A8BC7CD}"/>
              </a:ext>
            </a:extLst>
          </p:cNvPr>
          <p:cNvSpPr>
            <a:spLocks noGrp="1"/>
          </p:cNvSpPr>
          <p:nvPr>
            <p:ph type="title"/>
          </p:nvPr>
        </p:nvSpPr>
        <p:spPr>
          <a:xfrm>
            <a:off x="614107" y="501519"/>
            <a:ext cx="10515600" cy="492025"/>
          </a:xfrm>
        </p:spPr>
        <p:txBody>
          <a:bodyPr rtlCol="0"/>
          <a:lstStyle>
            <a:defPPr>
              <a:defRPr lang="it-IT"/>
            </a:defPPr>
          </a:lstStyle>
          <a:p>
            <a:pPr rtl="0"/>
            <a:r>
              <a:rPr lang="it-IT" noProof="0" dirty="0"/>
              <a:t>ANALISI DEL DATASET</a:t>
            </a:r>
            <a:br>
              <a:rPr lang="it-IT" dirty="0"/>
            </a:br>
            <a:endParaRPr lang="it-IT" dirty="0"/>
          </a:p>
        </p:txBody>
      </p:sp>
      <p:sp>
        <p:nvSpPr>
          <p:cNvPr id="35" name="Rettangolo 34">
            <a:extLst>
              <a:ext uri="{FF2B5EF4-FFF2-40B4-BE49-F238E27FC236}">
                <a16:creationId xmlns:a16="http://schemas.microsoft.com/office/drawing/2014/main" id="{4B7464B6-D197-55C0-1F48-2D68E8A30BEB}"/>
              </a:ext>
            </a:extLst>
          </p:cNvPr>
          <p:cNvSpPr/>
          <p:nvPr/>
        </p:nvSpPr>
        <p:spPr>
          <a:xfrm>
            <a:off x="1411942" y="1828799"/>
            <a:ext cx="6871447" cy="4182035"/>
          </a:xfrm>
          <a:prstGeom prst="rect">
            <a:avLst/>
          </a:prstGeom>
          <a:solidFill>
            <a:schemeClr val="accent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6" name="Segnaposto testo 40">
            <a:extLst>
              <a:ext uri="{FF2B5EF4-FFF2-40B4-BE49-F238E27FC236}">
                <a16:creationId xmlns:a16="http://schemas.microsoft.com/office/drawing/2014/main" id="{2F5E04AC-01C2-9860-F938-8ABC19726E03}"/>
              </a:ext>
            </a:extLst>
          </p:cNvPr>
          <p:cNvSpPr txBox="1">
            <a:spLocks/>
          </p:cNvSpPr>
          <p:nvPr/>
        </p:nvSpPr>
        <p:spPr>
          <a:xfrm>
            <a:off x="614107" y="1228609"/>
            <a:ext cx="9072652" cy="365125"/>
          </a:xfrm>
          <a:prstGeom prst="rect">
            <a:avLst/>
          </a:prstGeom>
        </p:spPr>
        <p:txBody>
          <a:bodyPr rtlCol="0" anchor="ctr"/>
          <a:lstStyle>
            <a:defPPr>
              <a:defRPr lang="it-IT"/>
            </a:defPPr>
            <a:lvl1pPr marL="0" indent="0" algn="ctr" defTabSz="914400" rtl="0" eaLnBrk="1" latinLnBrk="0" hangingPunct="1">
              <a:lnSpc>
                <a:spcPct val="100000"/>
              </a:lnSpc>
              <a:spcBef>
                <a:spcPts val="1000"/>
              </a:spcBef>
              <a:buFont typeface="Arial" panose="020B0604020202020204" pitchFamily="34" charset="0"/>
              <a:buNone/>
              <a:defRPr lang="it-IT" sz="1800" b="1" kern="1200" cap="all" spc="200" baseline="0">
                <a:solidFill>
                  <a:schemeClr val="accent1">
                    <a:lumMod val="50000"/>
                    <a:lumOff val="50000"/>
                  </a:schemeClr>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lgn="l"/>
            <a:r>
              <a:rPr lang="it-IT" sz="1600" dirty="0">
                <a:solidFill>
                  <a:schemeClr val="accent6"/>
                </a:solidFill>
              </a:rPr>
              <a:t>Funzione di distribuzione empirica</a:t>
            </a:r>
          </a:p>
        </p:txBody>
      </p:sp>
      <p:pic>
        <p:nvPicPr>
          <p:cNvPr id="7" name="Immagine 6" descr="Immagine che contiene testo, schermata, Carattere, numero&#10;&#10;Il contenuto generato dall'IA potrebbe non essere corretto.">
            <a:extLst>
              <a:ext uri="{FF2B5EF4-FFF2-40B4-BE49-F238E27FC236}">
                <a16:creationId xmlns:a16="http://schemas.microsoft.com/office/drawing/2014/main" id="{1955D35B-ADE4-92AC-89E3-AFFB0597350D}"/>
              </a:ext>
            </a:extLst>
          </p:cNvPr>
          <p:cNvPicPr>
            <a:picLocks noChangeAspect="1"/>
          </p:cNvPicPr>
          <p:nvPr/>
        </p:nvPicPr>
        <p:blipFill>
          <a:blip r:embed="rId3"/>
          <a:stretch>
            <a:fillRect/>
          </a:stretch>
        </p:blipFill>
        <p:spPr>
          <a:xfrm>
            <a:off x="614106" y="1828799"/>
            <a:ext cx="3640987" cy="3911601"/>
          </a:xfrm>
          <a:prstGeom prst="rect">
            <a:avLst/>
          </a:prstGeom>
        </p:spPr>
      </p:pic>
      <p:pic>
        <p:nvPicPr>
          <p:cNvPr id="11" name="Immagine 10" descr="Immagine che contiene testo, schermata, linea, Diagramma&#10;&#10;Il contenuto generato dall'IA potrebbe non essere corretto.">
            <a:extLst>
              <a:ext uri="{FF2B5EF4-FFF2-40B4-BE49-F238E27FC236}">
                <a16:creationId xmlns:a16="http://schemas.microsoft.com/office/drawing/2014/main" id="{318F7878-E741-37C5-AB38-9131A0003086}"/>
              </a:ext>
            </a:extLst>
          </p:cNvPr>
          <p:cNvPicPr>
            <a:picLocks noChangeAspect="1"/>
          </p:cNvPicPr>
          <p:nvPr/>
        </p:nvPicPr>
        <p:blipFill>
          <a:blip r:embed="rId4"/>
          <a:stretch>
            <a:fillRect/>
          </a:stretch>
        </p:blipFill>
        <p:spPr>
          <a:xfrm>
            <a:off x="4847665" y="1828799"/>
            <a:ext cx="6344129" cy="3911601"/>
          </a:xfrm>
          <a:prstGeom prst="rect">
            <a:avLst/>
          </a:prstGeom>
        </p:spPr>
      </p:pic>
    </p:spTree>
    <p:extLst>
      <p:ext uri="{BB962C8B-B14F-4D97-AF65-F5344CB8AC3E}">
        <p14:creationId xmlns:p14="http://schemas.microsoft.com/office/powerpoint/2010/main" val="45032622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63FA4F-DF70-6857-5BD6-41DBCC3D4CED}"/>
            </a:ext>
          </a:extLst>
        </p:cNvPr>
        <p:cNvGrpSpPr/>
        <p:nvPr/>
      </p:nvGrpSpPr>
      <p:grpSpPr>
        <a:xfrm>
          <a:off x="0" y="0"/>
          <a:ext cx="0" cy="0"/>
          <a:chOff x="0" y="0"/>
          <a:chExt cx="0" cy="0"/>
        </a:xfrm>
      </p:grpSpPr>
      <p:sp>
        <p:nvSpPr>
          <p:cNvPr id="32" name="Rettangolo 31">
            <a:extLst>
              <a:ext uri="{FF2B5EF4-FFF2-40B4-BE49-F238E27FC236}">
                <a16:creationId xmlns:a16="http://schemas.microsoft.com/office/drawing/2014/main" id="{F1217080-DCF1-3020-311D-35011046DC60}"/>
              </a:ext>
            </a:extLst>
          </p:cNvPr>
          <p:cNvSpPr/>
          <p:nvPr/>
        </p:nvSpPr>
        <p:spPr>
          <a:xfrm>
            <a:off x="1550499" y="2233443"/>
            <a:ext cx="8843657" cy="4182035"/>
          </a:xfrm>
          <a:prstGeom prst="rect">
            <a:avLst/>
          </a:prstGeom>
          <a:solidFill>
            <a:schemeClr val="accent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6" name="Titolo 65">
            <a:extLst>
              <a:ext uri="{FF2B5EF4-FFF2-40B4-BE49-F238E27FC236}">
                <a16:creationId xmlns:a16="http://schemas.microsoft.com/office/drawing/2014/main" id="{A6E34BA3-1B4C-1515-7C49-692F32A6FF66}"/>
              </a:ext>
            </a:extLst>
          </p:cNvPr>
          <p:cNvSpPr>
            <a:spLocks noGrp="1"/>
          </p:cNvSpPr>
          <p:nvPr>
            <p:ph type="title"/>
          </p:nvPr>
        </p:nvSpPr>
        <p:spPr>
          <a:xfrm>
            <a:off x="614107" y="736584"/>
            <a:ext cx="10515600" cy="492025"/>
          </a:xfrm>
        </p:spPr>
        <p:txBody>
          <a:bodyPr rtlCol="0"/>
          <a:lstStyle>
            <a:defPPr>
              <a:defRPr lang="it-IT"/>
            </a:defPPr>
          </a:lstStyle>
          <a:p>
            <a:pPr algn="l" rtl="0"/>
            <a:r>
              <a:rPr lang="it-IT" noProof="0" dirty="0"/>
              <a:t>INDICI DI SINTESI per </a:t>
            </a:r>
            <a:r>
              <a:rPr lang="it-IT" noProof="0" dirty="0" err="1"/>
              <a:t>lE</a:t>
            </a:r>
            <a:r>
              <a:rPr lang="it-IT" noProof="0" dirty="0"/>
              <a:t> variabili Binarie</a:t>
            </a:r>
            <a:br>
              <a:rPr lang="it-IT" dirty="0"/>
            </a:br>
            <a:endParaRPr lang="it-IT" dirty="0"/>
          </a:p>
        </p:txBody>
      </p:sp>
      <p:pic>
        <p:nvPicPr>
          <p:cNvPr id="4" name="Immagine 3" descr="Immagine che contiene testo, schermata, numero, Carattere&#10;&#10;Il contenuto generato dall'IA potrebbe non essere corretto.">
            <a:extLst>
              <a:ext uri="{FF2B5EF4-FFF2-40B4-BE49-F238E27FC236}">
                <a16:creationId xmlns:a16="http://schemas.microsoft.com/office/drawing/2014/main" id="{9CAED9CD-6546-E3E5-C807-0B0ECD1A76C3}"/>
              </a:ext>
            </a:extLst>
          </p:cNvPr>
          <p:cNvPicPr>
            <a:picLocks noChangeAspect="1"/>
          </p:cNvPicPr>
          <p:nvPr/>
        </p:nvPicPr>
        <p:blipFill>
          <a:blip r:embed="rId3"/>
          <a:stretch>
            <a:fillRect/>
          </a:stretch>
        </p:blipFill>
        <p:spPr>
          <a:xfrm>
            <a:off x="6347409" y="2064403"/>
            <a:ext cx="5563610" cy="2467255"/>
          </a:xfrm>
          <a:prstGeom prst="rect">
            <a:avLst/>
          </a:prstGeom>
        </p:spPr>
        <p:style>
          <a:lnRef idx="0">
            <a:schemeClr val="dk1"/>
          </a:lnRef>
          <a:fillRef idx="3">
            <a:schemeClr val="dk1"/>
          </a:fillRef>
          <a:effectRef idx="3">
            <a:schemeClr val="dk1"/>
          </a:effectRef>
          <a:fontRef idx="minor">
            <a:schemeClr val="lt1"/>
          </a:fontRef>
        </p:style>
      </p:pic>
      <p:sp>
        <p:nvSpPr>
          <p:cNvPr id="6" name="Segnaposto testo 41">
            <a:extLst>
              <a:ext uri="{FF2B5EF4-FFF2-40B4-BE49-F238E27FC236}">
                <a16:creationId xmlns:a16="http://schemas.microsoft.com/office/drawing/2014/main" id="{CBC27AC7-49BA-7E29-1160-73EC0935C125}"/>
              </a:ext>
            </a:extLst>
          </p:cNvPr>
          <p:cNvSpPr txBox="1">
            <a:spLocks/>
          </p:cNvSpPr>
          <p:nvPr/>
        </p:nvSpPr>
        <p:spPr>
          <a:xfrm>
            <a:off x="667895" y="1722882"/>
            <a:ext cx="5176698" cy="3633547"/>
          </a:xfrm>
          <a:prstGeom prst="rect">
            <a:avLst/>
          </a:prstGeom>
        </p:spPr>
        <p:txBody>
          <a:bodyPr rtlCol="0" anchor="ctr"/>
          <a:lstStyle>
            <a:defPPr>
              <a:defRPr lang="it-IT"/>
            </a:defPPr>
            <a:lvl1pPr marL="0" indent="0" algn="ctr" defTabSz="914400" rtl="0" eaLnBrk="1" latinLnBrk="0" hangingPunct="1">
              <a:lnSpc>
                <a:spcPct val="100000"/>
              </a:lnSpc>
              <a:spcBef>
                <a:spcPts val="1000"/>
              </a:spcBef>
              <a:buFont typeface="Arial" panose="020B0604020202020204" pitchFamily="34" charset="0"/>
              <a:buNone/>
              <a:defRPr lang="it-IT" sz="1000" b="1" kern="1200" cap="all" spc="200" baseline="0">
                <a:solidFill>
                  <a:schemeClr val="accent6"/>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lgn="l"/>
            <a:r>
              <a:rPr lang="it-IT" sz="1800" b="0" cap="none" spc="0" dirty="0">
                <a:solidFill>
                  <a:schemeClr val="bg1"/>
                </a:solidFill>
              </a:rPr>
              <a:t>L’analisi degli indici di sintesi conferma che l’LLM selezionato dà una grande importanza al bilanciamento dei valori nelle classi. La media per ogni feature è pressoché 0.5, che unita alla varianza di 0.25 (massima per le variabili binarie) sottolinea che i valori di ogni classe sono equamente rappresentati. Nel caso delle variabili reali osserviamo dei leggeri sbilanciamenti nella maggior parte delle classi, con un forte sbilanciamento in </a:t>
            </a:r>
            <a:r>
              <a:rPr lang="it-IT" sz="1800" b="0" i="1" cap="none" spc="0" dirty="0" err="1">
                <a:solidFill>
                  <a:schemeClr val="bg1"/>
                </a:solidFill>
              </a:rPr>
              <a:t>IsHTTPS</a:t>
            </a:r>
            <a:r>
              <a:rPr lang="it-IT" sz="1800" b="0" cap="none" spc="0" dirty="0">
                <a:solidFill>
                  <a:schemeClr val="bg1"/>
                </a:solidFill>
              </a:rPr>
              <a:t>.</a:t>
            </a:r>
          </a:p>
        </p:txBody>
      </p:sp>
    </p:spTree>
    <p:extLst>
      <p:ext uri="{BB962C8B-B14F-4D97-AF65-F5344CB8AC3E}">
        <p14:creationId xmlns:p14="http://schemas.microsoft.com/office/powerpoint/2010/main" val="21367343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6138D2-4239-4C53-6ED4-E1F042F249C1}"/>
            </a:ext>
          </a:extLst>
        </p:cNvPr>
        <p:cNvGrpSpPr/>
        <p:nvPr/>
      </p:nvGrpSpPr>
      <p:grpSpPr>
        <a:xfrm>
          <a:off x="0" y="0"/>
          <a:ext cx="0" cy="0"/>
          <a:chOff x="0" y="0"/>
          <a:chExt cx="0" cy="0"/>
        </a:xfrm>
      </p:grpSpPr>
      <p:sp>
        <p:nvSpPr>
          <p:cNvPr id="46" name="Titolo 45">
            <a:extLst>
              <a:ext uri="{FF2B5EF4-FFF2-40B4-BE49-F238E27FC236}">
                <a16:creationId xmlns:a16="http://schemas.microsoft.com/office/drawing/2014/main" id="{94F7BF79-C6D0-BD82-0090-ECA64C93F7DB}"/>
              </a:ext>
            </a:extLst>
          </p:cNvPr>
          <p:cNvSpPr>
            <a:spLocks noGrp="1"/>
          </p:cNvSpPr>
          <p:nvPr>
            <p:ph type="title"/>
          </p:nvPr>
        </p:nvSpPr>
        <p:spPr>
          <a:xfrm>
            <a:off x="4187069" y="695093"/>
            <a:ext cx="4919354" cy="667498"/>
          </a:xfrm>
        </p:spPr>
        <p:txBody>
          <a:bodyPr rtlCol="0"/>
          <a:lstStyle>
            <a:defPPr>
              <a:defRPr lang="it-IT"/>
            </a:defPPr>
          </a:lstStyle>
          <a:p>
            <a:pPr rtl="0"/>
            <a:r>
              <a:rPr lang="it-IT" dirty="0"/>
              <a:t>Problema</a:t>
            </a:r>
          </a:p>
        </p:txBody>
      </p:sp>
      <p:sp>
        <p:nvSpPr>
          <p:cNvPr id="41" name="Segnaposto testo 40">
            <a:extLst>
              <a:ext uri="{FF2B5EF4-FFF2-40B4-BE49-F238E27FC236}">
                <a16:creationId xmlns:a16="http://schemas.microsoft.com/office/drawing/2014/main" id="{C82493D0-A289-8A96-8CED-1A499093E0B3}"/>
              </a:ext>
            </a:extLst>
          </p:cNvPr>
          <p:cNvSpPr>
            <a:spLocks noGrp="1"/>
          </p:cNvSpPr>
          <p:nvPr>
            <p:ph type="body" sz="quarter" idx="22"/>
          </p:nvPr>
        </p:nvSpPr>
        <p:spPr>
          <a:xfrm>
            <a:off x="4199595" y="1348466"/>
            <a:ext cx="2556579" cy="365125"/>
          </a:xfrm>
        </p:spPr>
        <p:txBody>
          <a:bodyPr rtlCol="0"/>
          <a:lstStyle>
            <a:defPPr>
              <a:defRPr lang="it-IT"/>
            </a:defPPr>
          </a:lstStyle>
          <a:p>
            <a:pPr rtl="0"/>
            <a:r>
              <a:rPr lang="it-IT" dirty="0"/>
              <a:t>Phishing</a:t>
            </a:r>
          </a:p>
        </p:txBody>
      </p:sp>
      <p:sp>
        <p:nvSpPr>
          <p:cNvPr id="42" name="Segnaposto testo 41">
            <a:extLst>
              <a:ext uri="{FF2B5EF4-FFF2-40B4-BE49-F238E27FC236}">
                <a16:creationId xmlns:a16="http://schemas.microsoft.com/office/drawing/2014/main" id="{EBAE8D0F-7409-1E47-7181-189DAD62A883}"/>
              </a:ext>
            </a:extLst>
          </p:cNvPr>
          <p:cNvSpPr>
            <a:spLocks noGrp="1"/>
          </p:cNvSpPr>
          <p:nvPr>
            <p:ph type="body" sz="quarter" idx="15"/>
          </p:nvPr>
        </p:nvSpPr>
        <p:spPr>
          <a:xfrm>
            <a:off x="4187069" y="1720530"/>
            <a:ext cx="7319424" cy="1600893"/>
          </a:xfrm>
        </p:spPr>
        <p:txBody>
          <a:bodyPr rtlCol="0"/>
          <a:lstStyle>
            <a:defPPr>
              <a:defRPr lang="it-IT"/>
            </a:defPPr>
          </a:lstStyle>
          <a:p>
            <a:pPr rtl="0"/>
            <a:r>
              <a:rPr lang="it-IT" dirty="0"/>
              <a:t>Per phishing si intende un tipo di attacco informatico che consiste nel tentativo da parte di</a:t>
            </a:r>
          </a:p>
          <a:p>
            <a:pPr rtl="0"/>
            <a:r>
              <a:rPr lang="it-IT" dirty="0"/>
              <a:t>un malintenzionato di spingere un utente a rivelare informazioni sensibili (come password,</a:t>
            </a:r>
          </a:p>
          <a:p>
            <a:pPr rtl="0"/>
            <a:r>
              <a:rPr lang="it-IT" dirty="0"/>
              <a:t>dati bancari, ecc.) simulando una fonte affidabile. </a:t>
            </a:r>
          </a:p>
          <a:p>
            <a:pPr rtl="0"/>
            <a:r>
              <a:rPr lang="it-IT" dirty="0"/>
              <a:t>Il phishing costituisce un metodo semplice, economico ed efficace. Gli indirizzi e-mail</a:t>
            </a:r>
          </a:p>
          <a:p>
            <a:pPr rtl="0"/>
            <a:r>
              <a:rPr lang="it-IT" dirty="0"/>
              <a:t>delle vittime sono facili da reperire e l’invio delle mail stesse non ha costi.</a:t>
            </a:r>
          </a:p>
        </p:txBody>
      </p:sp>
      <p:sp>
        <p:nvSpPr>
          <p:cNvPr id="45" name="Segnaposto testo 44">
            <a:extLst>
              <a:ext uri="{FF2B5EF4-FFF2-40B4-BE49-F238E27FC236}">
                <a16:creationId xmlns:a16="http://schemas.microsoft.com/office/drawing/2014/main" id="{D7B258A9-0D42-74F2-5E39-2516FFFB6957}"/>
              </a:ext>
            </a:extLst>
          </p:cNvPr>
          <p:cNvSpPr>
            <a:spLocks noGrp="1"/>
          </p:cNvSpPr>
          <p:nvPr>
            <p:ph type="body" sz="quarter" idx="24"/>
          </p:nvPr>
        </p:nvSpPr>
        <p:spPr>
          <a:xfrm>
            <a:off x="4187069" y="3562270"/>
            <a:ext cx="2556577" cy="365125"/>
          </a:xfrm>
        </p:spPr>
        <p:txBody>
          <a:bodyPr rtlCol="0"/>
          <a:lstStyle>
            <a:defPPr>
              <a:defRPr lang="it-IT"/>
            </a:defPPr>
          </a:lstStyle>
          <a:p>
            <a:pPr rtl="0"/>
            <a:r>
              <a:rPr lang="it-IT" dirty="0"/>
              <a:t>Fase 1</a:t>
            </a:r>
          </a:p>
        </p:txBody>
      </p:sp>
      <p:sp>
        <p:nvSpPr>
          <p:cNvPr id="71" name="Segnaposto testo 70">
            <a:extLst>
              <a:ext uri="{FF2B5EF4-FFF2-40B4-BE49-F238E27FC236}">
                <a16:creationId xmlns:a16="http://schemas.microsoft.com/office/drawing/2014/main" id="{2E97A61F-DECB-930E-D00F-2E6A92A1951D}"/>
              </a:ext>
            </a:extLst>
          </p:cNvPr>
          <p:cNvSpPr>
            <a:spLocks noGrp="1"/>
          </p:cNvSpPr>
          <p:nvPr>
            <p:ph type="body" sz="quarter" idx="19"/>
          </p:nvPr>
        </p:nvSpPr>
        <p:spPr>
          <a:xfrm>
            <a:off x="4187070" y="3874951"/>
            <a:ext cx="2980212" cy="2633425"/>
          </a:xfrm>
        </p:spPr>
        <p:txBody>
          <a:bodyPr rtlCol="0"/>
          <a:lstStyle>
            <a:defPPr>
              <a:defRPr lang="it-IT"/>
            </a:defPPr>
          </a:lstStyle>
          <a:p>
            <a:pPr rtl="0"/>
            <a:r>
              <a:rPr lang="it-IT" dirty="0"/>
              <a:t> Analisi di un dataset contenente un elevato quantitativo di URL (sia di phishing che sicuri) per individuare pattern e relazioni tra feature al fine di costruire un modello di Machine Learning in grado di prevedere se un URL è legittimo o di phishing.</a:t>
            </a:r>
          </a:p>
        </p:txBody>
      </p:sp>
      <p:sp>
        <p:nvSpPr>
          <p:cNvPr id="43" name="Segnaposto testo 42">
            <a:extLst>
              <a:ext uri="{FF2B5EF4-FFF2-40B4-BE49-F238E27FC236}">
                <a16:creationId xmlns:a16="http://schemas.microsoft.com/office/drawing/2014/main" id="{ADA26735-943E-5694-CEE0-08203B972FB4}"/>
              </a:ext>
            </a:extLst>
          </p:cNvPr>
          <p:cNvSpPr>
            <a:spLocks noGrp="1"/>
          </p:cNvSpPr>
          <p:nvPr>
            <p:ph type="body" sz="quarter" idx="23"/>
          </p:nvPr>
        </p:nvSpPr>
        <p:spPr>
          <a:xfrm>
            <a:off x="7619421" y="3562270"/>
            <a:ext cx="2556578" cy="365125"/>
          </a:xfrm>
        </p:spPr>
        <p:txBody>
          <a:bodyPr rtlCol="0"/>
          <a:lstStyle>
            <a:defPPr>
              <a:defRPr lang="it-IT"/>
            </a:defPPr>
          </a:lstStyle>
          <a:p>
            <a:pPr rtl="0"/>
            <a:r>
              <a:rPr lang="it-IT" dirty="0"/>
              <a:t>Fase 2</a:t>
            </a:r>
          </a:p>
        </p:txBody>
      </p:sp>
      <p:sp>
        <p:nvSpPr>
          <p:cNvPr id="58" name="Segnaposto testo 57">
            <a:extLst>
              <a:ext uri="{FF2B5EF4-FFF2-40B4-BE49-F238E27FC236}">
                <a16:creationId xmlns:a16="http://schemas.microsoft.com/office/drawing/2014/main" id="{2883B3B3-3497-A182-42D4-723306209CC8}"/>
              </a:ext>
            </a:extLst>
          </p:cNvPr>
          <p:cNvSpPr>
            <a:spLocks noGrp="1"/>
          </p:cNvSpPr>
          <p:nvPr>
            <p:ph type="body" sz="quarter" idx="17"/>
          </p:nvPr>
        </p:nvSpPr>
        <p:spPr>
          <a:xfrm>
            <a:off x="7619421" y="3866899"/>
            <a:ext cx="2673514" cy="1291081"/>
          </a:xfrm>
        </p:spPr>
        <p:txBody>
          <a:bodyPr rtlCol="0"/>
          <a:lstStyle>
            <a:defPPr>
              <a:defRPr lang="it-IT"/>
            </a:defPPr>
          </a:lstStyle>
          <a:p>
            <a:pPr rtl="0"/>
            <a:r>
              <a:rPr lang="it-IT" dirty="0"/>
              <a:t>Generazione e analisi di due dataset sintetici tramite GPT-4o per valutare l’attendibilità dei dati creati da un LLM rispetto a quelli reali. </a:t>
            </a:r>
          </a:p>
        </p:txBody>
      </p:sp>
    </p:spTree>
    <p:extLst>
      <p:ext uri="{BB962C8B-B14F-4D97-AF65-F5344CB8AC3E}">
        <p14:creationId xmlns:p14="http://schemas.microsoft.com/office/powerpoint/2010/main" val="416501584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146A05-4206-A6F3-34EF-36CFEA5463A4}"/>
            </a:ext>
          </a:extLst>
        </p:cNvPr>
        <p:cNvGrpSpPr/>
        <p:nvPr/>
      </p:nvGrpSpPr>
      <p:grpSpPr>
        <a:xfrm>
          <a:off x="0" y="0"/>
          <a:ext cx="0" cy="0"/>
          <a:chOff x="0" y="0"/>
          <a:chExt cx="0" cy="0"/>
        </a:xfrm>
      </p:grpSpPr>
      <p:sp>
        <p:nvSpPr>
          <p:cNvPr id="32" name="Rettangolo 31">
            <a:extLst>
              <a:ext uri="{FF2B5EF4-FFF2-40B4-BE49-F238E27FC236}">
                <a16:creationId xmlns:a16="http://schemas.microsoft.com/office/drawing/2014/main" id="{7855945A-FF9B-1EBB-7BF0-5280CAC8AD3E}"/>
              </a:ext>
            </a:extLst>
          </p:cNvPr>
          <p:cNvSpPr/>
          <p:nvPr/>
        </p:nvSpPr>
        <p:spPr>
          <a:xfrm>
            <a:off x="2505241" y="2339376"/>
            <a:ext cx="8843657" cy="4182035"/>
          </a:xfrm>
          <a:prstGeom prst="rect">
            <a:avLst/>
          </a:prstGeom>
          <a:solidFill>
            <a:schemeClr val="accent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5" name="Segnaposto testo 41">
            <a:extLst>
              <a:ext uri="{FF2B5EF4-FFF2-40B4-BE49-F238E27FC236}">
                <a16:creationId xmlns:a16="http://schemas.microsoft.com/office/drawing/2014/main" id="{2FF86782-7E98-3FE9-BF92-6C29259F6F5E}"/>
              </a:ext>
            </a:extLst>
          </p:cNvPr>
          <p:cNvSpPr txBox="1">
            <a:spLocks/>
          </p:cNvSpPr>
          <p:nvPr/>
        </p:nvSpPr>
        <p:spPr>
          <a:xfrm>
            <a:off x="613740" y="1794850"/>
            <a:ext cx="3218305" cy="2959123"/>
          </a:xfrm>
          <a:prstGeom prst="rect">
            <a:avLst/>
          </a:prstGeom>
        </p:spPr>
        <p:txBody>
          <a:bodyPr rtlCol="0" anchor="ctr"/>
          <a:lstStyle>
            <a:defPPr>
              <a:defRPr lang="it-IT"/>
            </a:defPPr>
            <a:lvl1pPr marL="0" indent="0" algn="ctr" defTabSz="914400" rtl="0" eaLnBrk="1" latinLnBrk="0" hangingPunct="1">
              <a:lnSpc>
                <a:spcPct val="100000"/>
              </a:lnSpc>
              <a:spcBef>
                <a:spcPts val="1000"/>
              </a:spcBef>
              <a:buFont typeface="Arial" panose="020B0604020202020204" pitchFamily="34" charset="0"/>
              <a:buNone/>
              <a:defRPr lang="it-IT" sz="1000" b="1" kern="1200" cap="all" spc="200" baseline="0">
                <a:solidFill>
                  <a:schemeClr val="accent6"/>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lgn="l"/>
            <a:r>
              <a:rPr lang="it-IT" sz="1400" b="0" cap="none" spc="0" dirty="0">
                <a:solidFill>
                  <a:schemeClr val="bg1"/>
                </a:solidFill>
              </a:rPr>
              <a:t>Una media di 49.91 indica un valore centrale. Dall’analisi delle distribuzioni di frequenza è evidente che questo indice non sia influenzato da valori esterni, in quanto la variabile risulta bilanciata. La mediana di 49.96 suggerisce che la distribuzione dei dati sia molto simmetrica, a differenza dei valori reali, in cui la mediana corrisponde al valore massimo (100). La moda, che rappresenta il valore più frequente appare relativamente basso rispetto agli altri indici.</a:t>
            </a:r>
          </a:p>
        </p:txBody>
      </p:sp>
      <p:sp>
        <p:nvSpPr>
          <p:cNvPr id="36" name="Titolo 65">
            <a:extLst>
              <a:ext uri="{FF2B5EF4-FFF2-40B4-BE49-F238E27FC236}">
                <a16:creationId xmlns:a16="http://schemas.microsoft.com/office/drawing/2014/main" id="{A1A13C19-2183-3FEE-A848-707F248A8ED7}"/>
              </a:ext>
            </a:extLst>
          </p:cNvPr>
          <p:cNvSpPr>
            <a:spLocks noGrp="1"/>
          </p:cNvSpPr>
          <p:nvPr>
            <p:ph type="title"/>
          </p:nvPr>
        </p:nvSpPr>
        <p:spPr>
          <a:xfrm>
            <a:off x="614107" y="736584"/>
            <a:ext cx="10515600" cy="492025"/>
          </a:xfrm>
        </p:spPr>
        <p:txBody>
          <a:bodyPr rtlCol="0"/>
          <a:lstStyle>
            <a:defPPr>
              <a:defRPr lang="it-IT"/>
            </a:defPPr>
          </a:lstStyle>
          <a:p>
            <a:pPr algn="l" rtl="0"/>
            <a:r>
              <a:rPr lang="it-IT" noProof="0" dirty="0"/>
              <a:t>INDICI DI SINTESI per la variabile continua</a:t>
            </a:r>
            <a:br>
              <a:rPr lang="it-IT" dirty="0"/>
            </a:br>
            <a:endParaRPr lang="it-IT" dirty="0"/>
          </a:p>
        </p:txBody>
      </p:sp>
      <p:sp>
        <p:nvSpPr>
          <p:cNvPr id="37" name="Segnaposto testo 40">
            <a:extLst>
              <a:ext uri="{FF2B5EF4-FFF2-40B4-BE49-F238E27FC236}">
                <a16:creationId xmlns:a16="http://schemas.microsoft.com/office/drawing/2014/main" id="{57FCD1EC-B743-69E9-036D-D2695BAE48B5}"/>
              </a:ext>
            </a:extLst>
          </p:cNvPr>
          <p:cNvSpPr txBox="1">
            <a:spLocks/>
          </p:cNvSpPr>
          <p:nvPr/>
        </p:nvSpPr>
        <p:spPr>
          <a:xfrm>
            <a:off x="614107" y="1228609"/>
            <a:ext cx="3218305" cy="365125"/>
          </a:xfrm>
          <a:prstGeom prst="rect">
            <a:avLst/>
          </a:prstGeom>
        </p:spPr>
        <p:txBody>
          <a:bodyPr rtlCol="0" anchor="ctr"/>
          <a:lstStyle>
            <a:defPPr>
              <a:defRPr lang="it-IT"/>
            </a:defPPr>
            <a:lvl1pPr marL="0" indent="0" algn="ctr" defTabSz="914400" rtl="0" eaLnBrk="1" latinLnBrk="0" hangingPunct="1">
              <a:lnSpc>
                <a:spcPct val="100000"/>
              </a:lnSpc>
              <a:spcBef>
                <a:spcPts val="1000"/>
              </a:spcBef>
              <a:buFont typeface="Arial" panose="020B0604020202020204" pitchFamily="34" charset="0"/>
              <a:buNone/>
              <a:defRPr lang="it-IT" sz="1800" b="1" kern="1200" cap="all" spc="200" baseline="0">
                <a:solidFill>
                  <a:schemeClr val="accent1">
                    <a:lumMod val="50000"/>
                    <a:lumOff val="50000"/>
                  </a:schemeClr>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lgn="l"/>
            <a:r>
              <a:rPr lang="en-US" sz="1600" dirty="0">
                <a:solidFill>
                  <a:schemeClr val="accent6"/>
                </a:solidFill>
              </a:rPr>
              <a:t>Media, Moda, </a:t>
            </a:r>
            <a:r>
              <a:rPr lang="en-US" sz="1600" dirty="0" err="1">
                <a:solidFill>
                  <a:schemeClr val="accent6"/>
                </a:solidFill>
              </a:rPr>
              <a:t>Mediana</a:t>
            </a:r>
            <a:endParaRPr lang="it-IT" sz="1600" dirty="0">
              <a:solidFill>
                <a:schemeClr val="accent6"/>
              </a:solidFill>
            </a:endParaRPr>
          </a:p>
        </p:txBody>
      </p:sp>
      <p:sp>
        <p:nvSpPr>
          <p:cNvPr id="5" name="Segnaposto testo 41">
            <a:extLst>
              <a:ext uri="{FF2B5EF4-FFF2-40B4-BE49-F238E27FC236}">
                <a16:creationId xmlns:a16="http://schemas.microsoft.com/office/drawing/2014/main" id="{41DF2CFA-AF7C-E777-F02E-9D5C821D425E}"/>
              </a:ext>
            </a:extLst>
          </p:cNvPr>
          <p:cNvSpPr txBox="1">
            <a:spLocks/>
          </p:cNvSpPr>
          <p:nvPr/>
        </p:nvSpPr>
        <p:spPr>
          <a:xfrm>
            <a:off x="4233080" y="1720634"/>
            <a:ext cx="3218305" cy="2959123"/>
          </a:xfrm>
          <a:prstGeom prst="rect">
            <a:avLst/>
          </a:prstGeom>
        </p:spPr>
        <p:txBody>
          <a:bodyPr rtlCol="0" anchor="ctr"/>
          <a:lstStyle>
            <a:defPPr>
              <a:defRPr lang="it-IT"/>
            </a:defPPr>
            <a:lvl1pPr marL="0" indent="0" algn="ctr" defTabSz="914400" rtl="0" eaLnBrk="1" latinLnBrk="0" hangingPunct="1">
              <a:lnSpc>
                <a:spcPct val="100000"/>
              </a:lnSpc>
              <a:spcBef>
                <a:spcPts val="1000"/>
              </a:spcBef>
              <a:buFont typeface="Arial" panose="020B0604020202020204" pitchFamily="34" charset="0"/>
              <a:buNone/>
              <a:defRPr lang="it-IT" sz="1000" b="1" kern="1200" cap="all" spc="200" baseline="0">
                <a:solidFill>
                  <a:schemeClr val="accent6"/>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lgn="l"/>
            <a:r>
              <a:rPr lang="it-IT" sz="1400" b="0" cap="none" spc="0" dirty="0">
                <a:solidFill>
                  <a:schemeClr val="bg1"/>
                </a:solidFill>
              </a:rPr>
              <a:t>La distribuzione dei valori sintetici si mostra più equilibrata dei valori reali anche per quanto riguarda i quartili. Lo scarto interquartile risulta avere valore pari a: 49.9507</a:t>
            </a:r>
          </a:p>
          <a:p>
            <a:pPr algn="l"/>
            <a:r>
              <a:rPr lang="it-IT" sz="1400" b="0" cap="none" spc="0" dirty="0">
                <a:solidFill>
                  <a:schemeClr val="bg1"/>
                </a:solidFill>
              </a:rPr>
              <a:t>Avendo un IQR pari a 40.34668, gli outlier della variabile considerata dovranno essere ricercati all’esterno dell’intervallo: [−50.11687, 149.6859]</a:t>
            </a:r>
          </a:p>
          <a:p>
            <a:pPr algn="l"/>
            <a:r>
              <a:rPr lang="it-IT" sz="1400" b="0" cap="none" spc="0" dirty="0">
                <a:solidFill>
                  <a:schemeClr val="bg1"/>
                </a:solidFill>
              </a:rPr>
              <a:t>Non sono presenti outlier.</a:t>
            </a:r>
          </a:p>
          <a:p>
            <a:pPr algn="l"/>
            <a:endParaRPr lang="it-IT" sz="1400" b="0" cap="none" spc="0" dirty="0">
              <a:solidFill>
                <a:schemeClr val="bg1"/>
              </a:solidFill>
            </a:endParaRPr>
          </a:p>
        </p:txBody>
      </p:sp>
      <p:sp>
        <p:nvSpPr>
          <p:cNvPr id="6" name="Segnaposto testo 40">
            <a:extLst>
              <a:ext uri="{FF2B5EF4-FFF2-40B4-BE49-F238E27FC236}">
                <a16:creationId xmlns:a16="http://schemas.microsoft.com/office/drawing/2014/main" id="{3F08B9FA-B8E7-2F9B-7412-89E682213DB3}"/>
              </a:ext>
            </a:extLst>
          </p:cNvPr>
          <p:cNvSpPr txBox="1">
            <a:spLocks/>
          </p:cNvSpPr>
          <p:nvPr/>
        </p:nvSpPr>
        <p:spPr>
          <a:xfrm>
            <a:off x="4262754" y="1228609"/>
            <a:ext cx="3218305" cy="365125"/>
          </a:xfrm>
          <a:prstGeom prst="rect">
            <a:avLst/>
          </a:prstGeom>
        </p:spPr>
        <p:txBody>
          <a:bodyPr rtlCol="0" anchor="ctr"/>
          <a:lstStyle>
            <a:defPPr>
              <a:defRPr lang="it-IT"/>
            </a:defPPr>
            <a:lvl1pPr marL="0" indent="0" algn="ctr" defTabSz="914400" rtl="0" eaLnBrk="1" latinLnBrk="0" hangingPunct="1">
              <a:lnSpc>
                <a:spcPct val="100000"/>
              </a:lnSpc>
              <a:spcBef>
                <a:spcPts val="1000"/>
              </a:spcBef>
              <a:buFont typeface="Arial" panose="020B0604020202020204" pitchFamily="34" charset="0"/>
              <a:buNone/>
              <a:defRPr lang="it-IT" sz="1800" b="1" kern="1200" cap="all" spc="200" baseline="0">
                <a:solidFill>
                  <a:schemeClr val="accent1">
                    <a:lumMod val="50000"/>
                    <a:lumOff val="50000"/>
                  </a:schemeClr>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lgn="l"/>
            <a:r>
              <a:rPr lang="en-US" sz="1600" dirty="0">
                <a:solidFill>
                  <a:schemeClr val="accent6"/>
                </a:solidFill>
              </a:rPr>
              <a:t>QUARTILI</a:t>
            </a:r>
            <a:endParaRPr lang="it-IT" sz="1600" dirty="0">
              <a:solidFill>
                <a:schemeClr val="accent6"/>
              </a:solidFill>
            </a:endParaRPr>
          </a:p>
        </p:txBody>
      </p:sp>
      <p:sp>
        <p:nvSpPr>
          <p:cNvPr id="13" name="Segnaposto testo 41">
            <a:extLst>
              <a:ext uri="{FF2B5EF4-FFF2-40B4-BE49-F238E27FC236}">
                <a16:creationId xmlns:a16="http://schemas.microsoft.com/office/drawing/2014/main" id="{0D3D3494-8BE3-969B-9DD5-5B27300A6903}"/>
              </a:ext>
            </a:extLst>
          </p:cNvPr>
          <p:cNvSpPr txBox="1">
            <a:spLocks/>
          </p:cNvSpPr>
          <p:nvPr/>
        </p:nvSpPr>
        <p:spPr>
          <a:xfrm>
            <a:off x="7911400" y="1650575"/>
            <a:ext cx="3218305" cy="2101429"/>
          </a:xfrm>
          <a:prstGeom prst="rect">
            <a:avLst/>
          </a:prstGeom>
        </p:spPr>
        <p:txBody>
          <a:bodyPr rtlCol="0" anchor="ctr"/>
          <a:lstStyle>
            <a:defPPr>
              <a:defRPr lang="it-IT"/>
            </a:defPPr>
            <a:lvl1pPr marL="0" indent="0" algn="ctr" defTabSz="914400" rtl="0" eaLnBrk="1" latinLnBrk="0" hangingPunct="1">
              <a:lnSpc>
                <a:spcPct val="100000"/>
              </a:lnSpc>
              <a:spcBef>
                <a:spcPts val="1000"/>
              </a:spcBef>
              <a:buFont typeface="Arial" panose="020B0604020202020204" pitchFamily="34" charset="0"/>
              <a:buNone/>
              <a:defRPr lang="it-IT" sz="1000" b="1" kern="1200" cap="all" spc="200" baseline="0">
                <a:solidFill>
                  <a:schemeClr val="accent6"/>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lgn="l"/>
            <a:r>
              <a:rPr lang="it-IT" sz="1400" b="0" cap="none" spc="0" dirty="0">
                <a:solidFill>
                  <a:schemeClr val="bg1"/>
                </a:solidFill>
              </a:rPr>
              <a:t>I valori di varianza e deviazione standard appaiono molto elevati, pari a rispettivamente 834.3124 e 28.8845, indicano la presenza di valori lontani dalla media, a conferma del fatto che il dataset generato risulta quasi perfettamente bilanciato.</a:t>
            </a:r>
          </a:p>
          <a:p>
            <a:pPr algn="l"/>
            <a:endParaRPr lang="it-IT" sz="1400" b="0" cap="none" spc="0" dirty="0">
              <a:solidFill>
                <a:schemeClr val="bg1"/>
              </a:solidFill>
            </a:endParaRPr>
          </a:p>
        </p:txBody>
      </p:sp>
      <p:sp>
        <p:nvSpPr>
          <p:cNvPr id="14" name="Segnaposto testo 40">
            <a:extLst>
              <a:ext uri="{FF2B5EF4-FFF2-40B4-BE49-F238E27FC236}">
                <a16:creationId xmlns:a16="http://schemas.microsoft.com/office/drawing/2014/main" id="{7EE9A73C-35E8-A919-C4C1-37F8EAC1F5A9}"/>
              </a:ext>
            </a:extLst>
          </p:cNvPr>
          <p:cNvSpPr txBox="1">
            <a:spLocks/>
          </p:cNvSpPr>
          <p:nvPr/>
        </p:nvSpPr>
        <p:spPr>
          <a:xfrm>
            <a:off x="7911401" y="1236305"/>
            <a:ext cx="3218305" cy="365125"/>
          </a:xfrm>
          <a:prstGeom prst="rect">
            <a:avLst/>
          </a:prstGeom>
        </p:spPr>
        <p:txBody>
          <a:bodyPr rtlCol="0" anchor="ctr"/>
          <a:lstStyle>
            <a:defPPr>
              <a:defRPr lang="it-IT"/>
            </a:defPPr>
            <a:lvl1pPr marL="0" indent="0" algn="ctr" defTabSz="914400" rtl="0" eaLnBrk="1" latinLnBrk="0" hangingPunct="1">
              <a:lnSpc>
                <a:spcPct val="100000"/>
              </a:lnSpc>
              <a:spcBef>
                <a:spcPts val="1000"/>
              </a:spcBef>
              <a:buFont typeface="Arial" panose="020B0604020202020204" pitchFamily="34" charset="0"/>
              <a:buNone/>
              <a:defRPr lang="it-IT" sz="1800" b="1" kern="1200" cap="all" spc="200" baseline="0">
                <a:solidFill>
                  <a:schemeClr val="accent1">
                    <a:lumMod val="50000"/>
                    <a:lumOff val="50000"/>
                  </a:schemeClr>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lgn="l"/>
            <a:r>
              <a:rPr lang="en-US" sz="1600" dirty="0" err="1">
                <a:solidFill>
                  <a:schemeClr val="accent6"/>
                </a:solidFill>
              </a:rPr>
              <a:t>Varianza</a:t>
            </a:r>
            <a:r>
              <a:rPr lang="en-US" sz="1600" dirty="0">
                <a:solidFill>
                  <a:schemeClr val="accent6"/>
                </a:solidFill>
              </a:rPr>
              <a:t>, </a:t>
            </a:r>
            <a:r>
              <a:rPr lang="en-US" sz="1600" dirty="0" err="1">
                <a:solidFill>
                  <a:schemeClr val="accent6"/>
                </a:solidFill>
              </a:rPr>
              <a:t>deviazione</a:t>
            </a:r>
            <a:r>
              <a:rPr lang="en-US" sz="1600" dirty="0">
                <a:solidFill>
                  <a:schemeClr val="accent6"/>
                </a:solidFill>
              </a:rPr>
              <a:t> standard</a:t>
            </a:r>
            <a:endParaRPr lang="it-IT" sz="1600" dirty="0">
              <a:solidFill>
                <a:schemeClr val="accent6"/>
              </a:solidFill>
            </a:endParaRPr>
          </a:p>
        </p:txBody>
      </p:sp>
      <p:pic>
        <p:nvPicPr>
          <p:cNvPr id="3" name="Immagine 2" descr="Immagine che contiene testo, Carattere, schermata, linea&#10;&#10;Il contenuto generato dall'IA potrebbe non essere corretto.">
            <a:extLst>
              <a:ext uri="{FF2B5EF4-FFF2-40B4-BE49-F238E27FC236}">
                <a16:creationId xmlns:a16="http://schemas.microsoft.com/office/drawing/2014/main" id="{AB41D8EB-BA18-D14E-B265-9AEB0ED3B799}"/>
              </a:ext>
            </a:extLst>
          </p:cNvPr>
          <p:cNvPicPr>
            <a:picLocks noChangeAspect="1"/>
          </p:cNvPicPr>
          <p:nvPr/>
        </p:nvPicPr>
        <p:blipFill>
          <a:blip r:embed="rId3"/>
          <a:stretch>
            <a:fillRect/>
          </a:stretch>
        </p:blipFill>
        <p:spPr>
          <a:xfrm>
            <a:off x="515448" y="5165288"/>
            <a:ext cx="3414888" cy="615665"/>
          </a:xfrm>
          <a:prstGeom prst="rect">
            <a:avLst/>
          </a:prstGeom>
        </p:spPr>
        <p:style>
          <a:lnRef idx="0">
            <a:schemeClr val="dk1"/>
          </a:lnRef>
          <a:fillRef idx="3">
            <a:schemeClr val="dk1"/>
          </a:fillRef>
          <a:effectRef idx="3">
            <a:schemeClr val="dk1"/>
          </a:effectRef>
          <a:fontRef idx="minor">
            <a:schemeClr val="lt1"/>
          </a:fontRef>
        </p:style>
      </p:pic>
      <p:pic>
        <p:nvPicPr>
          <p:cNvPr id="8" name="Immagine 7" descr="Immagine che contiene testo, schermata, linea, diagramma&#10;&#10;Il contenuto generato dall'IA potrebbe non essere corretto.">
            <a:extLst>
              <a:ext uri="{FF2B5EF4-FFF2-40B4-BE49-F238E27FC236}">
                <a16:creationId xmlns:a16="http://schemas.microsoft.com/office/drawing/2014/main" id="{F8B5F01F-BCBF-CC45-82A6-DF3EB9CA3446}"/>
              </a:ext>
            </a:extLst>
          </p:cNvPr>
          <p:cNvPicPr>
            <a:picLocks noChangeAspect="1"/>
          </p:cNvPicPr>
          <p:nvPr/>
        </p:nvPicPr>
        <p:blipFill>
          <a:blip r:embed="rId4"/>
          <a:stretch>
            <a:fillRect/>
          </a:stretch>
        </p:blipFill>
        <p:spPr>
          <a:xfrm>
            <a:off x="4213030" y="4453538"/>
            <a:ext cx="3311520" cy="1372651"/>
          </a:xfrm>
          <a:prstGeom prst="rect">
            <a:avLst/>
          </a:prstGeom>
        </p:spPr>
        <p:style>
          <a:lnRef idx="0">
            <a:schemeClr val="dk1"/>
          </a:lnRef>
          <a:fillRef idx="3">
            <a:schemeClr val="dk1"/>
          </a:fillRef>
          <a:effectRef idx="3">
            <a:schemeClr val="dk1"/>
          </a:effectRef>
          <a:fontRef idx="minor">
            <a:schemeClr val="lt1"/>
          </a:fontRef>
        </p:style>
      </p:pic>
      <p:pic>
        <p:nvPicPr>
          <p:cNvPr id="11" name="Immagine 10" descr="Immagine che contiene testo, schermata, Carattere, numero&#10;&#10;Il contenuto generato dall'IA potrebbe non essere corretto.">
            <a:extLst>
              <a:ext uri="{FF2B5EF4-FFF2-40B4-BE49-F238E27FC236}">
                <a16:creationId xmlns:a16="http://schemas.microsoft.com/office/drawing/2014/main" id="{B5FE7E46-A58B-C1D4-2271-081BD65F6D9A}"/>
              </a:ext>
            </a:extLst>
          </p:cNvPr>
          <p:cNvPicPr>
            <a:picLocks noChangeAspect="1"/>
          </p:cNvPicPr>
          <p:nvPr/>
        </p:nvPicPr>
        <p:blipFill>
          <a:blip r:embed="rId5"/>
          <a:stretch>
            <a:fillRect/>
          </a:stretch>
        </p:blipFill>
        <p:spPr>
          <a:xfrm>
            <a:off x="4161476" y="5779617"/>
            <a:ext cx="4820323" cy="724001"/>
          </a:xfrm>
          <a:prstGeom prst="rect">
            <a:avLst/>
          </a:prstGeom>
        </p:spPr>
        <p:style>
          <a:lnRef idx="0">
            <a:schemeClr val="dk1"/>
          </a:lnRef>
          <a:fillRef idx="3">
            <a:schemeClr val="dk1"/>
          </a:fillRef>
          <a:effectRef idx="3">
            <a:schemeClr val="dk1"/>
          </a:effectRef>
          <a:fontRef idx="minor">
            <a:schemeClr val="lt1"/>
          </a:fontRef>
        </p:style>
      </p:pic>
      <p:pic>
        <p:nvPicPr>
          <p:cNvPr id="17" name="Immagine 16" descr="Immagine che contiene testo, schermata, Carattere, linea&#10;&#10;Il contenuto generato dall'IA potrebbe non essere corretto.">
            <a:extLst>
              <a:ext uri="{FF2B5EF4-FFF2-40B4-BE49-F238E27FC236}">
                <a16:creationId xmlns:a16="http://schemas.microsoft.com/office/drawing/2014/main" id="{827A61FF-F734-AF0E-70D7-9640C4739E73}"/>
              </a:ext>
            </a:extLst>
          </p:cNvPr>
          <p:cNvPicPr>
            <a:picLocks noChangeAspect="1"/>
          </p:cNvPicPr>
          <p:nvPr/>
        </p:nvPicPr>
        <p:blipFill>
          <a:blip r:embed="rId6"/>
          <a:stretch>
            <a:fillRect/>
          </a:stretch>
        </p:blipFill>
        <p:spPr>
          <a:xfrm>
            <a:off x="7978216" y="3522806"/>
            <a:ext cx="3808235" cy="624722"/>
          </a:xfrm>
          <a:prstGeom prst="rect">
            <a:avLst/>
          </a:prstGeom>
        </p:spPr>
        <p:style>
          <a:lnRef idx="0">
            <a:schemeClr val="dk1"/>
          </a:lnRef>
          <a:fillRef idx="3">
            <a:schemeClr val="dk1"/>
          </a:fillRef>
          <a:effectRef idx="3">
            <a:schemeClr val="dk1"/>
          </a:effectRef>
          <a:fontRef idx="minor">
            <a:schemeClr val="lt1"/>
          </a:fontRef>
        </p:style>
      </p:pic>
    </p:spTree>
    <p:extLst>
      <p:ext uri="{BB962C8B-B14F-4D97-AF65-F5344CB8AC3E}">
        <p14:creationId xmlns:p14="http://schemas.microsoft.com/office/powerpoint/2010/main" val="417923690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5D8B5B-5C1F-A47F-D5B8-EABD879A4DF2}"/>
            </a:ext>
          </a:extLst>
        </p:cNvPr>
        <p:cNvGrpSpPr/>
        <p:nvPr/>
      </p:nvGrpSpPr>
      <p:grpSpPr>
        <a:xfrm>
          <a:off x="0" y="0"/>
          <a:ext cx="0" cy="0"/>
          <a:chOff x="0" y="0"/>
          <a:chExt cx="0" cy="0"/>
        </a:xfrm>
      </p:grpSpPr>
      <p:sp>
        <p:nvSpPr>
          <p:cNvPr id="32" name="Rettangolo 31">
            <a:extLst>
              <a:ext uri="{FF2B5EF4-FFF2-40B4-BE49-F238E27FC236}">
                <a16:creationId xmlns:a16="http://schemas.microsoft.com/office/drawing/2014/main" id="{0E045CB2-265D-98C6-CB2C-B5479EE150D3}"/>
              </a:ext>
            </a:extLst>
          </p:cNvPr>
          <p:cNvSpPr/>
          <p:nvPr/>
        </p:nvSpPr>
        <p:spPr>
          <a:xfrm>
            <a:off x="2505241" y="2339376"/>
            <a:ext cx="8843657" cy="4182035"/>
          </a:xfrm>
          <a:prstGeom prst="rect">
            <a:avLst/>
          </a:prstGeom>
          <a:solidFill>
            <a:schemeClr val="accent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6" name="Titolo 65">
            <a:extLst>
              <a:ext uri="{FF2B5EF4-FFF2-40B4-BE49-F238E27FC236}">
                <a16:creationId xmlns:a16="http://schemas.microsoft.com/office/drawing/2014/main" id="{6B9DA78E-D4CF-A2E8-50E0-A98ADCFD2EA5}"/>
              </a:ext>
            </a:extLst>
          </p:cNvPr>
          <p:cNvSpPr>
            <a:spLocks noGrp="1"/>
          </p:cNvSpPr>
          <p:nvPr>
            <p:ph type="title"/>
          </p:nvPr>
        </p:nvSpPr>
        <p:spPr>
          <a:xfrm>
            <a:off x="614107" y="736584"/>
            <a:ext cx="10515600" cy="492025"/>
          </a:xfrm>
        </p:spPr>
        <p:txBody>
          <a:bodyPr rtlCol="0"/>
          <a:lstStyle>
            <a:defPPr>
              <a:defRPr lang="it-IT"/>
            </a:defPPr>
          </a:lstStyle>
          <a:p>
            <a:pPr algn="l" rtl="0"/>
            <a:r>
              <a:rPr lang="it-IT" noProof="0" dirty="0"/>
              <a:t>INDICI DI SINTESI per la variabile continua</a:t>
            </a:r>
            <a:br>
              <a:rPr lang="it-IT" dirty="0"/>
            </a:br>
            <a:endParaRPr lang="it-IT" dirty="0"/>
          </a:p>
        </p:txBody>
      </p:sp>
      <p:sp>
        <p:nvSpPr>
          <p:cNvPr id="37" name="Segnaposto testo 40">
            <a:extLst>
              <a:ext uri="{FF2B5EF4-FFF2-40B4-BE49-F238E27FC236}">
                <a16:creationId xmlns:a16="http://schemas.microsoft.com/office/drawing/2014/main" id="{3466CCAA-A474-C6E4-9F99-8E618743BB2E}"/>
              </a:ext>
            </a:extLst>
          </p:cNvPr>
          <p:cNvSpPr txBox="1">
            <a:spLocks/>
          </p:cNvSpPr>
          <p:nvPr/>
        </p:nvSpPr>
        <p:spPr>
          <a:xfrm>
            <a:off x="614107" y="1228609"/>
            <a:ext cx="3218305" cy="365125"/>
          </a:xfrm>
          <a:prstGeom prst="rect">
            <a:avLst/>
          </a:prstGeom>
        </p:spPr>
        <p:txBody>
          <a:bodyPr rtlCol="0" anchor="ctr"/>
          <a:lstStyle>
            <a:defPPr>
              <a:defRPr lang="it-IT"/>
            </a:defPPr>
            <a:lvl1pPr marL="0" indent="0" algn="ctr" defTabSz="914400" rtl="0" eaLnBrk="1" latinLnBrk="0" hangingPunct="1">
              <a:lnSpc>
                <a:spcPct val="100000"/>
              </a:lnSpc>
              <a:spcBef>
                <a:spcPts val="1000"/>
              </a:spcBef>
              <a:buFont typeface="Arial" panose="020B0604020202020204" pitchFamily="34" charset="0"/>
              <a:buNone/>
              <a:defRPr lang="it-IT" sz="1800" b="1" kern="1200" cap="all" spc="200" baseline="0">
                <a:solidFill>
                  <a:schemeClr val="accent1">
                    <a:lumMod val="50000"/>
                    <a:lumOff val="50000"/>
                  </a:schemeClr>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lgn="l"/>
            <a:r>
              <a:rPr lang="en-US" sz="1600" dirty="0" err="1">
                <a:solidFill>
                  <a:schemeClr val="accent6"/>
                </a:solidFill>
              </a:rPr>
              <a:t>Skweness</a:t>
            </a:r>
            <a:r>
              <a:rPr lang="en-US" sz="1600" dirty="0">
                <a:solidFill>
                  <a:schemeClr val="accent6"/>
                </a:solidFill>
              </a:rPr>
              <a:t> e </a:t>
            </a:r>
            <a:r>
              <a:rPr lang="en-US" sz="1600" dirty="0" err="1">
                <a:solidFill>
                  <a:schemeClr val="accent6"/>
                </a:solidFill>
              </a:rPr>
              <a:t>curtosi</a:t>
            </a:r>
            <a:endParaRPr lang="it-IT" sz="1600" dirty="0">
              <a:solidFill>
                <a:schemeClr val="accent6"/>
              </a:solidFill>
            </a:endParaRPr>
          </a:p>
        </p:txBody>
      </p:sp>
      <p:sp>
        <p:nvSpPr>
          <p:cNvPr id="13" name="Segnaposto testo 41">
            <a:extLst>
              <a:ext uri="{FF2B5EF4-FFF2-40B4-BE49-F238E27FC236}">
                <a16:creationId xmlns:a16="http://schemas.microsoft.com/office/drawing/2014/main" id="{CE4E4077-848B-D831-65D2-8CD1E9F8D93C}"/>
              </a:ext>
            </a:extLst>
          </p:cNvPr>
          <p:cNvSpPr txBox="1">
            <a:spLocks/>
          </p:cNvSpPr>
          <p:nvPr/>
        </p:nvSpPr>
        <p:spPr>
          <a:xfrm>
            <a:off x="614106" y="1533480"/>
            <a:ext cx="3218305" cy="2608214"/>
          </a:xfrm>
          <a:prstGeom prst="rect">
            <a:avLst/>
          </a:prstGeom>
        </p:spPr>
        <p:txBody>
          <a:bodyPr rtlCol="0" anchor="ctr"/>
          <a:lstStyle>
            <a:defPPr>
              <a:defRPr lang="it-IT"/>
            </a:defPPr>
            <a:lvl1pPr marL="0" indent="0" algn="ctr" defTabSz="914400" rtl="0" eaLnBrk="1" latinLnBrk="0" hangingPunct="1">
              <a:lnSpc>
                <a:spcPct val="100000"/>
              </a:lnSpc>
              <a:spcBef>
                <a:spcPts val="1000"/>
              </a:spcBef>
              <a:buFont typeface="Arial" panose="020B0604020202020204" pitchFamily="34" charset="0"/>
              <a:buNone/>
              <a:defRPr lang="it-IT" sz="1000" b="1" kern="1200" cap="all" spc="200" baseline="0">
                <a:solidFill>
                  <a:schemeClr val="accent6"/>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lgn="l"/>
            <a:r>
              <a:rPr lang="it-IT" sz="1400" b="0" cap="none" spc="0" dirty="0">
                <a:solidFill>
                  <a:schemeClr val="bg1"/>
                </a:solidFill>
              </a:rPr>
              <a:t>Poiché la skewness campionaria assume un valore pari a -0.0001, cioè molto vicino a 0, allora possiamo assumere che la distribuzione dei dati sia simmetrica rispetto alla media.</a:t>
            </a:r>
          </a:p>
          <a:p>
            <a:pPr algn="l"/>
            <a:r>
              <a:rPr lang="it-IT" sz="1400" b="0" cap="none" spc="0" dirty="0">
                <a:solidFill>
                  <a:schemeClr val="bg1"/>
                </a:solidFill>
              </a:rPr>
              <a:t>Un valore della curtosi pari a 1.8006 indica una distribuzione platicurtica, </a:t>
            </a:r>
            <a:r>
              <a:rPr lang="it-IT" sz="1400" b="0" cap="none" spc="0" dirty="0" err="1">
                <a:solidFill>
                  <a:schemeClr val="bg1"/>
                </a:solidFill>
              </a:rPr>
              <a:t>ciè</a:t>
            </a:r>
            <a:r>
              <a:rPr lang="it-IT" sz="1400" b="0" cap="none" spc="0" dirty="0">
                <a:solidFill>
                  <a:schemeClr val="bg1"/>
                </a:solidFill>
              </a:rPr>
              <a:t> con code più leggere rispetto ad una distribuzione normale.</a:t>
            </a:r>
          </a:p>
        </p:txBody>
      </p:sp>
      <p:pic>
        <p:nvPicPr>
          <p:cNvPr id="4" name="Immagine 3" descr="Immagine che contiene testo, Carattere, schermata, linea&#10;&#10;Il contenuto generato dall'IA potrebbe non essere corretto.">
            <a:extLst>
              <a:ext uri="{FF2B5EF4-FFF2-40B4-BE49-F238E27FC236}">
                <a16:creationId xmlns:a16="http://schemas.microsoft.com/office/drawing/2014/main" id="{536BC50C-A18F-E7B3-101A-4AC8BB7E5828}"/>
              </a:ext>
            </a:extLst>
          </p:cNvPr>
          <p:cNvPicPr>
            <a:picLocks noChangeAspect="1"/>
          </p:cNvPicPr>
          <p:nvPr/>
        </p:nvPicPr>
        <p:blipFill>
          <a:blip r:embed="rId3"/>
          <a:stretch>
            <a:fillRect/>
          </a:stretch>
        </p:blipFill>
        <p:spPr>
          <a:xfrm>
            <a:off x="6290190" y="4573653"/>
            <a:ext cx="4291220" cy="931874"/>
          </a:xfrm>
          <a:prstGeom prst="rect">
            <a:avLst/>
          </a:prstGeom>
        </p:spPr>
        <p:style>
          <a:lnRef idx="0">
            <a:schemeClr val="dk1"/>
          </a:lnRef>
          <a:fillRef idx="3">
            <a:schemeClr val="dk1"/>
          </a:fillRef>
          <a:effectRef idx="3">
            <a:schemeClr val="dk1"/>
          </a:effectRef>
          <a:fontRef idx="minor">
            <a:schemeClr val="lt1"/>
          </a:fontRef>
        </p:style>
      </p:pic>
      <p:pic>
        <p:nvPicPr>
          <p:cNvPr id="6" name="Immagine 5" descr="Immagine che contiene testo, schermata, Diagramma, diagramma&#10;&#10;Il contenuto generato dall'IA potrebbe non essere corretto.">
            <a:extLst>
              <a:ext uri="{FF2B5EF4-FFF2-40B4-BE49-F238E27FC236}">
                <a16:creationId xmlns:a16="http://schemas.microsoft.com/office/drawing/2014/main" id="{E71058B9-269D-C523-10E8-B7878112463C}"/>
              </a:ext>
            </a:extLst>
          </p:cNvPr>
          <p:cNvPicPr>
            <a:picLocks noChangeAspect="1"/>
          </p:cNvPicPr>
          <p:nvPr/>
        </p:nvPicPr>
        <p:blipFill>
          <a:blip r:embed="rId4"/>
          <a:stretch>
            <a:fillRect/>
          </a:stretch>
        </p:blipFill>
        <p:spPr>
          <a:xfrm>
            <a:off x="5871907" y="1228609"/>
            <a:ext cx="5127787" cy="3166151"/>
          </a:xfrm>
          <a:prstGeom prst="rect">
            <a:avLst/>
          </a:prstGeom>
        </p:spPr>
        <p:style>
          <a:lnRef idx="0">
            <a:schemeClr val="dk1"/>
          </a:lnRef>
          <a:fillRef idx="3">
            <a:schemeClr val="dk1"/>
          </a:fillRef>
          <a:effectRef idx="3">
            <a:schemeClr val="dk1"/>
          </a:effectRef>
          <a:fontRef idx="minor">
            <a:schemeClr val="lt1"/>
          </a:fontRef>
        </p:style>
      </p:pic>
    </p:spTree>
    <p:extLst>
      <p:ext uri="{BB962C8B-B14F-4D97-AF65-F5344CB8AC3E}">
        <p14:creationId xmlns:p14="http://schemas.microsoft.com/office/powerpoint/2010/main" val="246575716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2F0F61-5D94-FA10-FEB5-EEB323171075}"/>
            </a:ext>
          </a:extLst>
        </p:cNvPr>
        <p:cNvGrpSpPr/>
        <p:nvPr/>
      </p:nvGrpSpPr>
      <p:grpSpPr>
        <a:xfrm>
          <a:off x="0" y="0"/>
          <a:ext cx="0" cy="0"/>
          <a:chOff x="0" y="0"/>
          <a:chExt cx="0" cy="0"/>
        </a:xfrm>
      </p:grpSpPr>
      <p:sp>
        <p:nvSpPr>
          <p:cNvPr id="2" name="Titolo 65">
            <a:extLst>
              <a:ext uri="{FF2B5EF4-FFF2-40B4-BE49-F238E27FC236}">
                <a16:creationId xmlns:a16="http://schemas.microsoft.com/office/drawing/2014/main" id="{1468E7B0-0F4A-FA5B-D934-21E0541D60E3}"/>
              </a:ext>
            </a:extLst>
          </p:cNvPr>
          <p:cNvSpPr>
            <a:spLocks noGrp="1"/>
          </p:cNvSpPr>
          <p:nvPr>
            <p:ph type="title"/>
          </p:nvPr>
        </p:nvSpPr>
        <p:spPr>
          <a:xfrm>
            <a:off x="358613" y="875870"/>
            <a:ext cx="10515600" cy="492025"/>
          </a:xfrm>
        </p:spPr>
        <p:txBody>
          <a:bodyPr rtlCol="0"/>
          <a:lstStyle>
            <a:defPPr>
              <a:defRPr lang="it-IT"/>
            </a:defPPr>
          </a:lstStyle>
          <a:p>
            <a:pPr rtl="0"/>
            <a:r>
              <a:rPr lang="it-IT" noProof="0" dirty="0"/>
              <a:t>Statistica Descrittiva </a:t>
            </a:r>
            <a:r>
              <a:rPr lang="it-IT" noProof="0" dirty="0" err="1"/>
              <a:t>Bivariata</a:t>
            </a:r>
            <a:br>
              <a:rPr lang="it-IT" noProof="0" dirty="0"/>
            </a:br>
            <a:br>
              <a:rPr lang="it-IT" dirty="0"/>
            </a:br>
            <a:endParaRPr lang="it-IT" dirty="0"/>
          </a:p>
        </p:txBody>
      </p:sp>
      <p:sp>
        <p:nvSpPr>
          <p:cNvPr id="9" name="Segnaposto testo 40">
            <a:extLst>
              <a:ext uri="{FF2B5EF4-FFF2-40B4-BE49-F238E27FC236}">
                <a16:creationId xmlns:a16="http://schemas.microsoft.com/office/drawing/2014/main" id="{49B61972-ACCE-2827-C6FE-24F91115BB02}"/>
              </a:ext>
            </a:extLst>
          </p:cNvPr>
          <p:cNvSpPr txBox="1">
            <a:spLocks/>
          </p:cNvSpPr>
          <p:nvPr/>
        </p:nvSpPr>
        <p:spPr>
          <a:xfrm>
            <a:off x="358613" y="1673603"/>
            <a:ext cx="5396728" cy="365125"/>
          </a:xfrm>
          <a:prstGeom prst="rect">
            <a:avLst/>
          </a:prstGeom>
        </p:spPr>
        <p:txBody>
          <a:bodyPr rtlCol="0" anchor="ctr"/>
          <a:lstStyle>
            <a:defPPr>
              <a:defRPr lang="it-IT"/>
            </a:defPPr>
            <a:lvl1pPr marL="0" indent="0" algn="ctr" defTabSz="914400" rtl="0" eaLnBrk="1" latinLnBrk="0" hangingPunct="1">
              <a:lnSpc>
                <a:spcPct val="100000"/>
              </a:lnSpc>
              <a:spcBef>
                <a:spcPts val="1000"/>
              </a:spcBef>
              <a:buFont typeface="Arial" panose="020B0604020202020204" pitchFamily="34" charset="0"/>
              <a:buNone/>
              <a:defRPr lang="it-IT" sz="1800" b="1" kern="1200" cap="all" spc="200" baseline="0">
                <a:solidFill>
                  <a:schemeClr val="accent1">
                    <a:lumMod val="50000"/>
                    <a:lumOff val="50000"/>
                  </a:schemeClr>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lgn="l"/>
            <a:r>
              <a:rPr lang="it-IT" sz="1600" dirty="0">
                <a:solidFill>
                  <a:schemeClr val="accent6"/>
                </a:solidFill>
              </a:rPr>
              <a:t>Covarianza Campionaria</a:t>
            </a:r>
          </a:p>
        </p:txBody>
      </p:sp>
      <p:sp>
        <p:nvSpPr>
          <p:cNvPr id="10" name="Segnaposto testo 41">
            <a:extLst>
              <a:ext uri="{FF2B5EF4-FFF2-40B4-BE49-F238E27FC236}">
                <a16:creationId xmlns:a16="http://schemas.microsoft.com/office/drawing/2014/main" id="{9A08D33D-196B-A36D-7B8E-2D9D7A7A5EEB}"/>
              </a:ext>
            </a:extLst>
          </p:cNvPr>
          <p:cNvSpPr txBox="1">
            <a:spLocks/>
          </p:cNvSpPr>
          <p:nvPr/>
        </p:nvSpPr>
        <p:spPr>
          <a:xfrm>
            <a:off x="358613" y="2158119"/>
            <a:ext cx="5396728" cy="2118045"/>
          </a:xfrm>
          <a:prstGeom prst="rect">
            <a:avLst/>
          </a:prstGeom>
        </p:spPr>
        <p:txBody>
          <a:bodyPr rtlCol="0"/>
          <a:lstStyle>
            <a:defPPr>
              <a:defRPr lang="it-IT"/>
            </a:defPPr>
            <a:lvl1pPr marL="228600" indent="-228600" algn="l" defTabSz="914400" rtl="0" eaLnBrk="1" latinLnBrk="0" hangingPunct="1">
              <a:lnSpc>
                <a:spcPct val="90000"/>
              </a:lnSpc>
              <a:spcBef>
                <a:spcPts val="1000"/>
              </a:spcBef>
              <a:buFont typeface="Arial" panose="020B0604020202020204" pitchFamily="34" charset="0"/>
              <a:buChar char="•"/>
              <a:defRPr lang="it-IT"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marL="0" indent="0">
              <a:buNone/>
            </a:pPr>
            <a:r>
              <a:rPr lang="it-IT" sz="1400" dirty="0">
                <a:solidFill>
                  <a:schemeClr val="bg1"/>
                </a:solidFill>
                <a:latin typeface="+mj-lt"/>
              </a:rPr>
              <a:t>Osservando la tabella, possiamo notare che tutte le variabili analizzate hanno una covarianza pressoché prossima (se non pari) allo 0, indice del fatto che le variabili sintetiche non hanno correlazione con la variabile target a differenza della controparte reale.</a:t>
            </a:r>
          </a:p>
        </p:txBody>
      </p:sp>
      <p:sp>
        <p:nvSpPr>
          <p:cNvPr id="13" name="Segnaposto testo 40">
            <a:extLst>
              <a:ext uri="{FF2B5EF4-FFF2-40B4-BE49-F238E27FC236}">
                <a16:creationId xmlns:a16="http://schemas.microsoft.com/office/drawing/2014/main" id="{D0F6E0E3-3796-CDD0-BA49-C4364D9C4410}"/>
              </a:ext>
            </a:extLst>
          </p:cNvPr>
          <p:cNvSpPr txBox="1">
            <a:spLocks/>
          </p:cNvSpPr>
          <p:nvPr/>
        </p:nvSpPr>
        <p:spPr>
          <a:xfrm>
            <a:off x="5755341" y="1718479"/>
            <a:ext cx="5396728" cy="365125"/>
          </a:xfrm>
          <a:prstGeom prst="rect">
            <a:avLst/>
          </a:prstGeom>
        </p:spPr>
        <p:txBody>
          <a:bodyPr rtlCol="0" anchor="ctr"/>
          <a:lstStyle>
            <a:defPPr>
              <a:defRPr lang="it-IT"/>
            </a:defPPr>
            <a:lvl1pPr marL="0" indent="0" algn="ctr" defTabSz="914400" rtl="0" eaLnBrk="1" latinLnBrk="0" hangingPunct="1">
              <a:lnSpc>
                <a:spcPct val="100000"/>
              </a:lnSpc>
              <a:spcBef>
                <a:spcPts val="1000"/>
              </a:spcBef>
              <a:buFont typeface="Arial" panose="020B0604020202020204" pitchFamily="34" charset="0"/>
              <a:buNone/>
              <a:defRPr lang="it-IT" sz="1800" b="1" kern="1200" cap="all" spc="200" baseline="0">
                <a:solidFill>
                  <a:schemeClr val="accent1">
                    <a:lumMod val="50000"/>
                    <a:lumOff val="50000"/>
                  </a:schemeClr>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lgn="l"/>
            <a:r>
              <a:rPr lang="it-IT" sz="1600" dirty="0">
                <a:solidFill>
                  <a:schemeClr val="accent6"/>
                </a:solidFill>
              </a:rPr>
              <a:t>Coefficiente di Correlazione campionario</a:t>
            </a:r>
          </a:p>
        </p:txBody>
      </p:sp>
      <p:sp>
        <p:nvSpPr>
          <p:cNvPr id="14" name="Segnaposto testo 41">
            <a:extLst>
              <a:ext uri="{FF2B5EF4-FFF2-40B4-BE49-F238E27FC236}">
                <a16:creationId xmlns:a16="http://schemas.microsoft.com/office/drawing/2014/main" id="{3DED8F4E-C126-30B5-3E2D-3357CA0A59C2}"/>
              </a:ext>
            </a:extLst>
          </p:cNvPr>
          <p:cNvSpPr txBox="1">
            <a:spLocks/>
          </p:cNvSpPr>
          <p:nvPr/>
        </p:nvSpPr>
        <p:spPr>
          <a:xfrm>
            <a:off x="5755341" y="2158119"/>
            <a:ext cx="5396728" cy="2118045"/>
          </a:xfrm>
          <a:prstGeom prst="rect">
            <a:avLst/>
          </a:prstGeom>
        </p:spPr>
        <p:txBody>
          <a:bodyPr rtlCol="0"/>
          <a:lstStyle>
            <a:defPPr>
              <a:defRPr lang="it-IT"/>
            </a:defPPr>
            <a:lvl1pPr marL="228600" indent="-228600" algn="l" defTabSz="914400" rtl="0" eaLnBrk="1" latinLnBrk="0" hangingPunct="1">
              <a:lnSpc>
                <a:spcPct val="90000"/>
              </a:lnSpc>
              <a:spcBef>
                <a:spcPts val="1000"/>
              </a:spcBef>
              <a:buFont typeface="Arial" panose="020B0604020202020204" pitchFamily="34" charset="0"/>
              <a:buChar char="•"/>
              <a:defRPr lang="it-IT"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marL="0" indent="0">
              <a:buNone/>
            </a:pPr>
            <a:r>
              <a:rPr lang="en-US" sz="1400" dirty="0" err="1">
                <a:solidFill>
                  <a:schemeClr val="bg1"/>
                </a:solidFill>
                <a:latin typeface="+mj-lt"/>
              </a:rPr>
              <a:t>Tramite</a:t>
            </a:r>
            <a:r>
              <a:rPr lang="en-US" sz="1400" dirty="0">
                <a:solidFill>
                  <a:schemeClr val="bg1"/>
                </a:solidFill>
                <a:latin typeface="+mj-lt"/>
              </a:rPr>
              <a:t> la </a:t>
            </a:r>
            <a:r>
              <a:rPr lang="en-US" sz="1400" dirty="0" err="1">
                <a:solidFill>
                  <a:schemeClr val="bg1"/>
                </a:solidFill>
                <a:latin typeface="+mj-lt"/>
              </a:rPr>
              <a:t>matrice</a:t>
            </a:r>
            <a:r>
              <a:rPr lang="en-US" sz="1400" dirty="0">
                <a:solidFill>
                  <a:schemeClr val="bg1"/>
                </a:solidFill>
                <a:latin typeface="+mj-lt"/>
              </a:rPr>
              <a:t> di </a:t>
            </a:r>
            <a:r>
              <a:rPr lang="en-US" sz="1400" dirty="0" err="1">
                <a:solidFill>
                  <a:schemeClr val="bg1"/>
                </a:solidFill>
                <a:latin typeface="+mj-lt"/>
              </a:rPr>
              <a:t>correlazione</a:t>
            </a:r>
            <a:r>
              <a:rPr lang="en-US" sz="1400" dirty="0">
                <a:solidFill>
                  <a:schemeClr val="bg1"/>
                </a:solidFill>
                <a:latin typeface="+mj-lt"/>
              </a:rPr>
              <a:t> </a:t>
            </a:r>
            <a:r>
              <a:rPr lang="en-US" sz="1400" dirty="0" err="1">
                <a:solidFill>
                  <a:schemeClr val="bg1"/>
                </a:solidFill>
                <a:latin typeface="+mj-lt"/>
              </a:rPr>
              <a:t>appare</a:t>
            </a:r>
            <a:r>
              <a:rPr lang="en-US" sz="1400" dirty="0">
                <a:solidFill>
                  <a:schemeClr val="bg1"/>
                </a:solidFill>
                <a:latin typeface="+mj-lt"/>
              </a:rPr>
              <a:t> </a:t>
            </a:r>
            <a:r>
              <a:rPr lang="en-US" sz="1400" dirty="0" err="1">
                <a:solidFill>
                  <a:schemeClr val="bg1"/>
                </a:solidFill>
                <a:latin typeface="+mj-lt"/>
              </a:rPr>
              <a:t>chiaro</a:t>
            </a:r>
            <a:r>
              <a:rPr lang="en-US" sz="1400" dirty="0">
                <a:solidFill>
                  <a:schemeClr val="bg1"/>
                </a:solidFill>
                <a:latin typeface="+mj-lt"/>
              </a:rPr>
              <a:t> </a:t>
            </a:r>
            <a:r>
              <a:rPr lang="en-US" sz="1400" dirty="0" err="1">
                <a:solidFill>
                  <a:schemeClr val="bg1"/>
                </a:solidFill>
                <a:latin typeface="+mj-lt"/>
              </a:rPr>
              <a:t>che</a:t>
            </a:r>
            <a:r>
              <a:rPr lang="en-US" sz="1400" dirty="0">
                <a:solidFill>
                  <a:schemeClr val="bg1"/>
                </a:solidFill>
                <a:latin typeface="+mj-lt"/>
              </a:rPr>
              <a:t> non </a:t>
            </a:r>
            <a:r>
              <a:rPr lang="en-US" sz="1400" dirty="0" err="1">
                <a:solidFill>
                  <a:schemeClr val="bg1"/>
                </a:solidFill>
                <a:latin typeface="+mj-lt"/>
              </a:rPr>
              <a:t>esiste</a:t>
            </a:r>
            <a:r>
              <a:rPr lang="en-US" sz="1400" dirty="0">
                <a:solidFill>
                  <a:schemeClr val="bg1"/>
                </a:solidFill>
                <a:latin typeface="+mj-lt"/>
              </a:rPr>
              <a:t> </a:t>
            </a:r>
            <a:r>
              <a:rPr lang="en-US" sz="1400" dirty="0" err="1">
                <a:solidFill>
                  <a:schemeClr val="bg1"/>
                </a:solidFill>
                <a:latin typeface="+mj-lt"/>
              </a:rPr>
              <a:t>alcun</a:t>
            </a:r>
            <a:r>
              <a:rPr lang="en-US" sz="1400" dirty="0">
                <a:solidFill>
                  <a:schemeClr val="bg1"/>
                </a:solidFill>
                <a:latin typeface="+mj-lt"/>
              </a:rPr>
              <a:t> </a:t>
            </a:r>
            <a:r>
              <a:rPr lang="en-US" sz="1400" dirty="0" err="1">
                <a:solidFill>
                  <a:schemeClr val="bg1"/>
                </a:solidFill>
                <a:latin typeface="+mj-lt"/>
              </a:rPr>
              <a:t>tipo</a:t>
            </a:r>
            <a:r>
              <a:rPr lang="en-US" sz="1400" dirty="0">
                <a:solidFill>
                  <a:schemeClr val="bg1"/>
                </a:solidFill>
                <a:latin typeface="+mj-lt"/>
              </a:rPr>
              <a:t> di </a:t>
            </a:r>
            <a:r>
              <a:rPr lang="en-US" sz="1400" dirty="0" err="1">
                <a:solidFill>
                  <a:schemeClr val="bg1"/>
                </a:solidFill>
                <a:latin typeface="+mj-lt"/>
              </a:rPr>
              <a:t>correlazione</a:t>
            </a:r>
            <a:r>
              <a:rPr lang="en-US" sz="1400" dirty="0">
                <a:solidFill>
                  <a:schemeClr val="bg1"/>
                </a:solidFill>
                <a:latin typeface="+mj-lt"/>
              </a:rPr>
              <a:t> </a:t>
            </a:r>
            <a:r>
              <a:rPr lang="en-US" sz="1400" dirty="0" err="1">
                <a:solidFill>
                  <a:schemeClr val="bg1"/>
                </a:solidFill>
                <a:latin typeface="+mj-lt"/>
              </a:rPr>
              <a:t>tra</a:t>
            </a:r>
            <a:r>
              <a:rPr lang="en-US" sz="1400" dirty="0">
                <a:solidFill>
                  <a:schemeClr val="bg1"/>
                </a:solidFill>
                <a:latin typeface="+mj-lt"/>
              </a:rPr>
              <a:t> le feature considerate.</a:t>
            </a:r>
            <a:endParaRPr lang="it-IT" sz="1400" dirty="0">
              <a:solidFill>
                <a:schemeClr val="bg1"/>
              </a:solidFill>
              <a:latin typeface="+mj-lt"/>
            </a:endParaRPr>
          </a:p>
        </p:txBody>
      </p:sp>
      <p:pic>
        <p:nvPicPr>
          <p:cNvPr id="4" name="Immagine 3" descr="Immagine che contiene testo, schermata, Carattere, numero&#10;&#10;Il contenuto generato dall'IA potrebbe non essere corretto.">
            <a:extLst>
              <a:ext uri="{FF2B5EF4-FFF2-40B4-BE49-F238E27FC236}">
                <a16:creationId xmlns:a16="http://schemas.microsoft.com/office/drawing/2014/main" id="{7BB80801-4B33-317C-2B26-3510A2A31B2C}"/>
              </a:ext>
            </a:extLst>
          </p:cNvPr>
          <p:cNvPicPr>
            <a:picLocks noChangeAspect="1"/>
          </p:cNvPicPr>
          <p:nvPr/>
        </p:nvPicPr>
        <p:blipFill>
          <a:blip r:embed="rId3"/>
          <a:stretch>
            <a:fillRect/>
          </a:stretch>
        </p:blipFill>
        <p:spPr>
          <a:xfrm>
            <a:off x="798477" y="3765176"/>
            <a:ext cx="4233389" cy="1830654"/>
          </a:xfrm>
          <a:prstGeom prst="rect">
            <a:avLst/>
          </a:prstGeom>
        </p:spPr>
        <p:style>
          <a:lnRef idx="0">
            <a:schemeClr val="dk1"/>
          </a:lnRef>
          <a:fillRef idx="3">
            <a:schemeClr val="dk1"/>
          </a:fillRef>
          <a:effectRef idx="3">
            <a:schemeClr val="dk1"/>
          </a:effectRef>
          <a:fontRef idx="minor">
            <a:schemeClr val="lt1"/>
          </a:fontRef>
        </p:style>
      </p:pic>
      <p:pic>
        <p:nvPicPr>
          <p:cNvPr id="6" name="Immagine 5" descr="Immagine che contiene testo, schermata, Carattere, diagramma&#10;&#10;Il contenuto generato dall'IA potrebbe non essere corretto.">
            <a:extLst>
              <a:ext uri="{FF2B5EF4-FFF2-40B4-BE49-F238E27FC236}">
                <a16:creationId xmlns:a16="http://schemas.microsoft.com/office/drawing/2014/main" id="{6D2E7E67-10E9-6E16-FFFB-489BAC0F2FFD}"/>
              </a:ext>
            </a:extLst>
          </p:cNvPr>
          <p:cNvPicPr>
            <a:picLocks noChangeAspect="1"/>
          </p:cNvPicPr>
          <p:nvPr/>
        </p:nvPicPr>
        <p:blipFill>
          <a:blip r:embed="rId4"/>
          <a:stretch>
            <a:fillRect/>
          </a:stretch>
        </p:blipFill>
        <p:spPr>
          <a:xfrm>
            <a:off x="6170325" y="3352863"/>
            <a:ext cx="4258269" cy="2629267"/>
          </a:xfrm>
          <a:prstGeom prst="rect">
            <a:avLst/>
          </a:prstGeom>
        </p:spPr>
        <p:style>
          <a:lnRef idx="0">
            <a:schemeClr val="dk1"/>
          </a:lnRef>
          <a:fillRef idx="3">
            <a:schemeClr val="dk1"/>
          </a:fillRef>
          <a:effectRef idx="3">
            <a:schemeClr val="dk1"/>
          </a:effectRef>
          <a:fontRef idx="minor">
            <a:schemeClr val="lt1"/>
          </a:fontRef>
        </p:style>
      </p:pic>
    </p:spTree>
    <p:extLst>
      <p:ext uri="{BB962C8B-B14F-4D97-AF65-F5344CB8AC3E}">
        <p14:creationId xmlns:p14="http://schemas.microsoft.com/office/powerpoint/2010/main" val="39976990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68806D-2039-11F0-889A-EF725ACDDBD7}"/>
            </a:ext>
          </a:extLst>
        </p:cNvPr>
        <p:cNvGrpSpPr/>
        <p:nvPr/>
      </p:nvGrpSpPr>
      <p:grpSpPr>
        <a:xfrm>
          <a:off x="0" y="0"/>
          <a:ext cx="0" cy="0"/>
          <a:chOff x="0" y="0"/>
          <a:chExt cx="0" cy="0"/>
        </a:xfrm>
      </p:grpSpPr>
      <p:pic>
        <p:nvPicPr>
          <p:cNvPr id="3" name="Immagine 2" descr="Immagine che contiene testo, schermata, linea, Carattere&#10;&#10;Il contenuto generato dall'IA potrebbe non essere corretto.">
            <a:extLst>
              <a:ext uri="{FF2B5EF4-FFF2-40B4-BE49-F238E27FC236}">
                <a16:creationId xmlns:a16="http://schemas.microsoft.com/office/drawing/2014/main" id="{06E3E013-7F4E-9B53-5294-A3905523FF19}"/>
              </a:ext>
            </a:extLst>
          </p:cNvPr>
          <p:cNvPicPr>
            <a:picLocks noChangeAspect="1"/>
          </p:cNvPicPr>
          <p:nvPr/>
        </p:nvPicPr>
        <p:blipFill>
          <a:blip r:embed="rId3"/>
          <a:stretch>
            <a:fillRect/>
          </a:stretch>
        </p:blipFill>
        <p:spPr>
          <a:xfrm>
            <a:off x="4236521" y="541061"/>
            <a:ext cx="3718957" cy="2296269"/>
          </a:xfrm>
          <a:prstGeom prst="rect">
            <a:avLst/>
          </a:prstGeom>
        </p:spPr>
        <p:style>
          <a:lnRef idx="0">
            <a:schemeClr val="dk1"/>
          </a:lnRef>
          <a:fillRef idx="3">
            <a:schemeClr val="dk1"/>
          </a:fillRef>
          <a:effectRef idx="3">
            <a:schemeClr val="dk1"/>
          </a:effectRef>
          <a:fontRef idx="minor">
            <a:schemeClr val="lt1"/>
          </a:fontRef>
        </p:style>
      </p:pic>
      <p:pic>
        <p:nvPicPr>
          <p:cNvPr id="5" name="Immagine 4" descr="Immagine che contiene testo, schermata, Carattere, linea&#10;&#10;Il contenuto generato dall'IA potrebbe non essere corretto.">
            <a:extLst>
              <a:ext uri="{FF2B5EF4-FFF2-40B4-BE49-F238E27FC236}">
                <a16:creationId xmlns:a16="http://schemas.microsoft.com/office/drawing/2014/main" id="{7ECE1D65-2CEF-8624-0011-3E39955B13F3}"/>
              </a:ext>
            </a:extLst>
          </p:cNvPr>
          <p:cNvPicPr>
            <a:picLocks noChangeAspect="1"/>
          </p:cNvPicPr>
          <p:nvPr/>
        </p:nvPicPr>
        <p:blipFill>
          <a:blip r:embed="rId4"/>
          <a:stretch>
            <a:fillRect/>
          </a:stretch>
        </p:blipFill>
        <p:spPr>
          <a:xfrm>
            <a:off x="255478" y="541061"/>
            <a:ext cx="3718958" cy="2296270"/>
          </a:xfrm>
          <a:prstGeom prst="rect">
            <a:avLst/>
          </a:prstGeom>
        </p:spPr>
        <p:style>
          <a:lnRef idx="0">
            <a:schemeClr val="dk1"/>
          </a:lnRef>
          <a:fillRef idx="3">
            <a:schemeClr val="dk1"/>
          </a:fillRef>
          <a:effectRef idx="3">
            <a:schemeClr val="dk1"/>
          </a:effectRef>
          <a:fontRef idx="minor">
            <a:schemeClr val="lt1"/>
          </a:fontRef>
        </p:style>
      </p:pic>
      <p:pic>
        <p:nvPicPr>
          <p:cNvPr id="7" name="Immagine 6" descr="Immagine che contiene testo, schermata, Carattere, linea&#10;&#10;Il contenuto generato dall'IA potrebbe non essere corretto.">
            <a:extLst>
              <a:ext uri="{FF2B5EF4-FFF2-40B4-BE49-F238E27FC236}">
                <a16:creationId xmlns:a16="http://schemas.microsoft.com/office/drawing/2014/main" id="{4D82D2A8-1994-BDFA-02AC-AD350B770510}"/>
              </a:ext>
            </a:extLst>
          </p:cNvPr>
          <p:cNvPicPr>
            <a:picLocks noChangeAspect="1"/>
          </p:cNvPicPr>
          <p:nvPr/>
        </p:nvPicPr>
        <p:blipFill>
          <a:blip r:embed="rId5"/>
          <a:stretch>
            <a:fillRect/>
          </a:stretch>
        </p:blipFill>
        <p:spPr>
          <a:xfrm>
            <a:off x="8217563" y="541061"/>
            <a:ext cx="3718958" cy="2296270"/>
          </a:xfrm>
          <a:prstGeom prst="rect">
            <a:avLst/>
          </a:prstGeom>
        </p:spPr>
        <p:style>
          <a:lnRef idx="0">
            <a:schemeClr val="dk1"/>
          </a:lnRef>
          <a:fillRef idx="3">
            <a:schemeClr val="dk1"/>
          </a:fillRef>
          <a:effectRef idx="3">
            <a:schemeClr val="dk1"/>
          </a:effectRef>
          <a:fontRef idx="minor">
            <a:schemeClr val="lt1"/>
          </a:fontRef>
        </p:style>
      </p:pic>
      <p:pic>
        <p:nvPicPr>
          <p:cNvPr id="9" name="Immagine 8" descr="Immagine che contiene testo, schermata, linea, Carattere&#10;&#10;Il contenuto generato dall'IA potrebbe non essere corretto.">
            <a:extLst>
              <a:ext uri="{FF2B5EF4-FFF2-40B4-BE49-F238E27FC236}">
                <a16:creationId xmlns:a16="http://schemas.microsoft.com/office/drawing/2014/main" id="{6E85861B-FCC5-E82C-0566-2D7BC41D6922}"/>
              </a:ext>
            </a:extLst>
          </p:cNvPr>
          <p:cNvPicPr>
            <a:picLocks noChangeAspect="1"/>
          </p:cNvPicPr>
          <p:nvPr/>
        </p:nvPicPr>
        <p:blipFill>
          <a:blip r:embed="rId6"/>
          <a:stretch>
            <a:fillRect/>
          </a:stretch>
        </p:blipFill>
        <p:spPr>
          <a:xfrm>
            <a:off x="1614645" y="3667122"/>
            <a:ext cx="3718959" cy="2296270"/>
          </a:xfrm>
          <a:prstGeom prst="rect">
            <a:avLst/>
          </a:prstGeom>
        </p:spPr>
        <p:style>
          <a:lnRef idx="0">
            <a:schemeClr val="dk1"/>
          </a:lnRef>
          <a:fillRef idx="3">
            <a:schemeClr val="dk1"/>
          </a:fillRef>
          <a:effectRef idx="3">
            <a:schemeClr val="dk1"/>
          </a:effectRef>
          <a:fontRef idx="minor">
            <a:schemeClr val="lt1"/>
          </a:fontRef>
        </p:style>
      </p:pic>
      <p:pic>
        <p:nvPicPr>
          <p:cNvPr id="11" name="Immagine 10" descr="Immagine che contiene testo, schermata, linea, Carattere&#10;&#10;Il contenuto generato dall'IA potrebbe non essere corretto.">
            <a:extLst>
              <a:ext uri="{FF2B5EF4-FFF2-40B4-BE49-F238E27FC236}">
                <a16:creationId xmlns:a16="http://schemas.microsoft.com/office/drawing/2014/main" id="{2C630BA1-1B7D-6CD1-0B26-B67F7E00E660}"/>
              </a:ext>
            </a:extLst>
          </p:cNvPr>
          <p:cNvPicPr>
            <a:picLocks noChangeAspect="1"/>
          </p:cNvPicPr>
          <p:nvPr/>
        </p:nvPicPr>
        <p:blipFill>
          <a:blip r:embed="rId7"/>
          <a:stretch>
            <a:fillRect/>
          </a:stretch>
        </p:blipFill>
        <p:spPr>
          <a:xfrm>
            <a:off x="6858397" y="3667122"/>
            <a:ext cx="3718958" cy="2296270"/>
          </a:xfrm>
          <a:prstGeom prst="rect">
            <a:avLst/>
          </a:prstGeom>
        </p:spPr>
        <p:style>
          <a:lnRef idx="0">
            <a:schemeClr val="dk1"/>
          </a:lnRef>
          <a:fillRef idx="3">
            <a:schemeClr val="dk1"/>
          </a:fillRef>
          <a:effectRef idx="3">
            <a:schemeClr val="dk1"/>
          </a:effectRef>
          <a:fontRef idx="minor">
            <a:schemeClr val="lt1"/>
          </a:fontRef>
        </p:style>
      </p:pic>
      <p:pic>
        <p:nvPicPr>
          <p:cNvPr id="13" name="Immagine 12" descr="Immagine che contiene testo, schermata, Carattere, linea&#10;&#10;Il contenuto generato dall'IA potrebbe non essere corretto.">
            <a:extLst>
              <a:ext uri="{FF2B5EF4-FFF2-40B4-BE49-F238E27FC236}">
                <a16:creationId xmlns:a16="http://schemas.microsoft.com/office/drawing/2014/main" id="{F74EF02D-0C5E-04A3-D390-41CE35270FE8}"/>
              </a:ext>
            </a:extLst>
          </p:cNvPr>
          <p:cNvPicPr>
            <a:picLocks noChangeAspect="1"/>
          </p:cNvPicPr>
          <p:nvPr/>
        </p:nvPicPr>
        <p:blipFill>
          <a:blip r:embed="rId8"/>
          <a:stretch>
            <a:fillRect/>
          </a:stretch>
        </p:blipFill>
        <p:spPr>
          <a:xfrm>
            <a:off x="3965498" y="2797830"/>
            <a:ext cx="4252065" cy="393048"/>
          </a:xfrm>
          <a:prstGeom prst="rect">
            <a:avLst/>
          </a:prstGeom>
        </p:spPr>
        <p:style>
          <a:lnRef idx="0">
            <a:schemeClr val="dk1"/>
          </a:lnRef>
          <a:fillRef idx="3">
            <a:schemeClr val="dk1"/>
          </a:fillRef>
          <a:effectRef idx="3">
            <a:schemeClr val="dk1"/>
          </a:effectRef>
          <a:fontRef idx="minor">
            <a:schemeClr val="lt1"/>
          </a:fontRef>
        </p:style>
      </p:pic>
      <p:pic>
        <p:nvPicPr>
          <p:cNvPr id="15" name="Immagine 14" descr="Immagine che contiene testo, schermata, Carattere, linea&#10;&#10;Il contenuto generato dall'IA potrebbe non essere corretto.">
            <a:extLst>
              <a:ext uri="{FF2B5EF4-FFF2-40B4-BE49-F238E27FC236}">
                <a16:creationId xmlns:a16="http://schemas.microsoft.com/office/drawing/2014/main" id="{03D2DF75-92C6-2E08-7A60-7A3D7037DD61}"/>
              </a:ext>
            </a:extLst>
          </p:cNvPr>
          <p:cNvPicPr>
            <a:picLocks noChangeAspect="1"/>
          </p:cNvPicPr>
          <p:nvPr/>
        </p:nvPicPr>
        <p:blipFill>
          <a:blip r:embed="rId9"/>
          <a:stretch>
            <a:fillRect/>
          </a:stretch>
        </p:blipFill>
        <p:spPr>
          <a:xfrm>
            <a:off x="333828" y="2759011"/>
            <a:ext cx="3553321" cy="743054"/>
          </a:xfrm>
          <a:prstGeom prst="rect">
            <a:avLst/>
          </a:prstGeom>
        </p:spPr>
        <p:style>
          <a:lnRef idx="0">
            <a:schemeClr val="dk1"/>
          </a:lnRef>
          <a:fillRef idx="3">
            <a:schemeClr val="dk1"/>
          </a:fillRef>
          <a:effectRef idx="3">
            <a:schemeClr val="dk1"/>
          </a:effectRef>
          <a:fontRef idx="minor">
            <a:schemeClr val="lt1"/>
          </a:fontRef>
        </p:style>
      </p:pic>
      <p:pic>
        <p:nvPicPr>
          <p:cNvPr id="17" name="Immagine 16" descr="Immagine che contiene testo, schermata, Carattere, linea&#10;&#10;Il contenuto generato dall'IA potrebbe non essere corretto.">
            <a:extLst>
              <a:ext uri="{FF2B5EF4-FFF2-40B4-BE49-F238E27FC236}">
                <a16:creationId xmlns:a16="http://schemas.microsoft.com/office/drawing/2014/main" id="{7F2BA1A8-6560-B46D-236A-9560A9F46C51}"/>
              </a:ext>
            </a:extLst>
          </p:cNvPr>
          <p:cNvPicPr>
            <a:picLocks noChangeAspect="1"/>
          </p:cNvPicPr>
          <p:nvPr/>
        </p:nvPicPr>
        <p:blipFill>
          <a:blip r:embed="rId10"/>
          <a:stretch>
            <a:fillRect/>
          </a:stretch>
        </p:blipFill>
        <p:spPr>
          <a:xfrm>
            <a:off x="8332042" y="2803066"/>
            <a:ext cx="3526130" cy="611840"/>
          </a:xfrm>
          <a:prstGeom prst="rect">
            <a:avLst/>
          </a:prstGeom>
        </p:spPr>
        <p:style>
          <a:lnRef idx="0">
            <a:schemeClr val="dk1"/>
          </a:lnRef>
          <a:fillRef idx="3">
            <a:schemeClr val="dk1"/>
          </a:fillRef>
          <a:effectRef idx="3">
            <a:schemeClr val="dk1"/>
          </a:effectRef>
          <a:fontRef idx="minor">
            <a:schemeClr val="lt1"/>
          </a:fontRef>
        </p:style>
      </p:pic>
      <p:pic>
        <p:nvPicPr>
          <p:cNvPr id="19" name="Immagine 18" descr="Immagine che contiene testo, schermata, Carattere, linea&#10;&#10;Il contenuto generato dall'IA potrebbe non essere corretto.">
            <a:extLst>
              <a:ext uri="{FF2B5EF4-FFF2-40B4-BE49-F238E27FC236}">
                <a16:creationId xmlns:a16="http://schemas.microsoft.com/office/drawing/2014/main" id="{4499FFEA-FC3C-5A6A-E6D4-E45B723D30B6}"/>
              </a:ext>
            </a:extLst>
          </p:cNvPr>
          <p:cNvPicPr>
            <a:picLocks noChangeAspect="1"/>
          </p:cNvPicPr>
          <p:nvPr/>
        </p:nvPicPr>
        <p:blipFill>
          <a:blip r:embed="rId11"/>
          <a:stretch>
            <a:fillRect/>
          </a:stretch>
        </p:blipFill>
        <p:spPr>
          <a:xfrm>
            <a:off x="1542125" y="5950175"/>
            <a:ext cx="3791479" cy="733527"/>
          </a:xfrm>
          <a:prstGeom prst="rect">
            <a:avLst/>
          </a:prstGeom>
        </p:spPr>
        <p:style>
          <a:lnRef idx="0">
            <a:schemeClr val="dk1"/>
          </a:lnRef>
          <a:fillRef idx="3">
            <a:schemeClr val="dk1"/>
          </a:fillRef>
          <a:effectRef idx="3">
            <a:schemeClr val="dk1"/>
          </a:effectRef>
          <a:fontRef idx="minor">
            <a:schemeClr val="lt1"/>
          </a:fontRef>
        </p:style>
      </p:pic>
      <p:pic>
        <p:nvPicPr>
          <p:cNvPr id="21" name="Immagine 20" descr="Immagine che contiene testo, Carattere, schermata, numero&#10;&#10;Il contenuto generato dall'IA potrebbe non essere corretto.">
            <a:extLst>
              <a:ext uri="{FF2B5EF4-FFF2-40B4-BE49-F238E27FC236}">
                <a16:creationId xmlns:a16="http://schemas.microsoft.com/office/drawing/2014/main" id="{2E1DF2E6-512A-AC17-312C-B16254F23448}"/>
              </a:ext>
            </a:extLst>
          </p:cNvPr>
          <p:cNvPicPr>
            <a:picLocks noChangeAspect="1"/>
          </p:cNvPicPr>
          <p:nvPr/>
        </p:nvPicPr>
        <p:blipFill>
          <a:blip r:embed="rId12"/>
          <a:stretch>
            <a:fillRect/>
          </a:stretch>
        </p:blipFill>
        <p:spPr>
          <a:xfrm>
            <a:off x="7193663" y="5867897"/>
            <a:ext cx="3048425" cy="695422"/>
          </a:xfrm>
          <a:prstGeom prst="rect">
            <a:avLst/>
          </a:prstGeom>
        </p:spPr>
        <p:style>
          <a:lnRef idx="0">
            <a:schemeClr val="dk1"/>
          </a:lnRef>
          <a:fillRef idx="3">
            <a:schemeClr val="dk1"/>
          </a:fillRef>
          <a:effectRef idx="3">
            <a:schemeClr val="dk1"/>
          </a:effectRef>
          <a:fontRef idx="minor">
            <a:schemeClr val="lt1"/>
          </a:fontRef>
        </p:style>
      </p:pic>
    </p:spTree>
    <p:extLst>
      <p:ext uri="{BB962C8B-B14F-4D97-AF65-F5344CB8AC3E}">
        <p14:creationId xmlns:p14="http://schemas.microsoft.com/office/powerpoint/2010/main" val="231766399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E60C97-E611-D630-14ED-F75BDDE35339}"/>
            </a:ext>
          </a:extLst>
        </p:cNvPr>
        <p:cNvGrpSpPr/>
        <p:nvPr/>
      </p:nvGrpSpPr>
      <p:grpSpPr>
        <a:xfrm>
          <a:off x="0" y="0"/>
          <a:ext cx="0" cy="0"/>
          <a:chOff x="0" y="0"/>
          <a:chExt cx="0" cy="0"/>
        </a:xfrm>
      </p:grpSpPr>
      <p:sp>
        <p:nvSpPr>
          <p:cNvPr id="66" name="Titolo 65">
            <a:extLst>
              <a:ext uri="{FF2B5EF4-FFF2-40B4-BE49-F238E27FC236}">
                <a16:creationId xmlns:a16="http://schemas.microsoft.com/office/drawing/2014/main" id="{090385E3-3FC6-B4E4-1A2F-AB2F46E93A63}"/>
              </a:ext>
            </a:extLst>
          </p:cNvPr>
          <p:cNvSpPr>
            <a:spLocks noGrp="1"/>
          </p:cNvSpPr>
          <p:nvPr>
            <p:ph type="title"/>
          </p:nvPr>
        </p:nvSpPr>
        <p:spPr>
          <a:xfrm>
            <a:off x="614107" y="501519"/>
            <a:ext cx="10515600" cy="492025"/>
          </a:xfrm>
        </p:spPr>
        <p:txBody>
          <a:bodyPr rtlCol="0"/>
          <a:lstStyle>
            <a:defPPr>
              <a:defRPr lang="it-IT"/>
            </a:defPPr>
          </a:lstStyle>
          <a:p>
            <a:pPr rtl="0"/>
            <a:r>
              <a:rPr lang="it-IT" noProof="0" dirty="0"/>
              <a:t>Verifica delle ipotesi</a:t>
            </a:r>
            <a:br>
              <a:rPr lang="it-IT" dirty="0"/>
            </a:br>
            <a:endParaRPr lang="it-IT" dirty="0"/>
          </a:p>
        </p:txBody>
      </p:sp>
      <p:sp>
        <p:nvSpPr>
          <p:cNvPr id="35" name="Rettangolo 34">
            <a:extLst>
              <a:ext uri="{FF2B5EF4-FFF2-40B4-BE49-F238E27FC236}">
                <a16:creationId xmlns:a16="http://schemas.microsoft.com/office/drawing/2014/main" id="{7400E3A4-14E5-DCF8-52A1-4BEE4267745A}"/>
              </a:ext>
            </a:extLst>
          </p:cNvPr>
          <p:cNvSpPr/>
          <p:nvPr/>
        </p:nvSpPr>
        <p:spPr>
          <a:xfrm>
            <a:off x="1411942" y="1726112"/>
            <a:ext cx="6871447" cy="4182035"/>
          </a:xfrm>
          <a:prstGeom prst="rect">
            <a:avLst/>
          </a:prstGeom>
          <a:solidFill>
            <a:schemeClr val="accent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6" name="Segnaposto testo 40">
            <a:extLst>
              <a:ext uri="{FF2B5EF4-FFF2-40B4-BE49-F238E27FC236}">
                <a16:creationId xmlns:a16="http://schemas.microsoft.com/office/drawing/2014/main" id="{A8FA793D-184A-FF95-E7E1-FCD070E69B76}"/>
              </a:ext>
            </a:extLst>
          </p:cNvPr>
          <p:cNvSpPr txBox="1">
            <a:spLocks/>
          </p:cNvSpPr>
          <p:nvPr/>
        </p:nvSpPr>
        <p:spPr>
          <a:xfrm>
            <a:off x="614107" y="1228609"/>
            <a:ext cx="9072652" cy="365125"/>
          </a:xfrm>
          <a:prstGeom prst="rect">
            <a:avLst/>
          </a:prstGeom>
        </p:spPr>
        <p:txBody>
          <a:bodyPr rtlCol="0" anchor="ctr"/>
          <a:lstStyle>
            <a:defPPr>
              <a:defRPr lang="it-IT"/>
            </a:defPPr>
            <a:lvl1pPr marL="0" indent="0" algn="ctr" defTabSz="914400" rtl="0" eaLnBrk="1" latinLnBrk="0" hangingPunct="1">
              <a:lnSpc>
                <a:spcPct val="100000"/>
              </a:lnSpc>
              <a:spcBef>
                <a:spcPts val="1000"/>
              </a:spcBef>
              <a:buFont typeface="Arial" panose="020B0604020202020204" pitchFamily="34" charset="0"/>
              <a:buNone/>
              <a:defRPr lang="it-IT" sz="1800" b="1" kern="1200" cap="all" spc="200" baseline="0">
                <a:solidFill>
                  <a:schemeClr val="accent1">
                    <a:lumMod val="50000"/>
                    <a:lumOff val="50000"/>
                  </a:schemeClr>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lgn="l"/>
            <a:r>
              <a:rPr lang="it-IT" sz="1600" dirty="0">
                <a:solidFill>
                  <a:schemeClr val="accent6"/>
                </a:solidFill>
              </a:rPr>
              <a:t>Test del chi-quadrato</a:t>
            </a:r>
          </a:p>
        </p:txBody>
      </p:sp>
      <p:sp>
        <p:nvSpPr>
          <p:cNvPr id="48" name="Segnaposto testo 41">
            <a:extLst>
              <a:ext uri="{FF2B5EF4-FFF2-40B4-BE49-F238E27FC236}">
                <a16:creationId xmlns:a16="http://schemas.microsoft.com/office/drawing/2014/main" id="{4C5E04AD-01AE-3EE4-DAD9-0578BEDD847A}"/>
              </a:ext>
            </a:extLst>
          </p:cNvPr>
          <p:cNvSpPr>
            <a:spLocks noGrp="1"/>
          </p:cNvSpPr>
          <p:nvPr>
            <p:ph type="body" sz="quarter" idx="15"/>
          </p:nvPr>
        </p:nvSpPr>
        <p:spPr>
          <a:xfrm>
            <a:off x="614106" y="1700920"/>
            <a:ext cx="10165952" cy="1600893"/>
          </a:xfrm>
        </p:spPr>
        <p:txBody>
          <a:bodyPr rtlCol="0"/>
          <a:lstStyle>
            <a:defPPr>
              <a:defRPr lang="it-IT"/>
            </a:defPPr>
          </a:lstStyle>
          <a:p>
            <a:pPr algn="l" rtl="0"/>
            <a:r>
              <a:rPr lang="it-IT" sz="1400" b="0" cap="none" spc="0" dirty="0">
                <a:solidFill>
                  <a:schemeClr val="bg1"/>
                </a:solidFill>
              </a:rPr>
              <a:t>Con il test del chi-quadrato vogliamo verificare l’ipotesi che una certa popolazione, descritta da una variabile aleatoria X, sia caratterizzata da una certa funzione di distribuzione F</a:t>
            </a:r>
            <a:r>
              <a:rPr lang="it-IT" sz="800" b="0" cap="none" spc="0" dirty="0">
                <a:solidFill>
                  <a:schemeClr val="bg1"/>
                </a:solidFill>
              </a:rPr>
              <a:t>X</a:t>
            </a:r>
            <a:r>
              <a:rPr lang="it-IT" sz="1400" b="0" cap="none" spc="0" dirty="0">
                <a:solidFill>
                  <a:schemeClr val="bg1"/>
                </a:solidFill>
              </a:rPr>
              <a:t>(x) con k parametri non noti da stimare. In particolare vogliamo verificare se la distribuzione della variabile </a:t>
            </a:r>
            <a:r>
              <a:rPr lang="it-IT" sz="1400" b="0" i="1" cap="none" spc="0" dirty="0" err="1">
                <a:solidFill>
                  <a:schemeClr val="bg1"/>
                </a:solidFill>
              </a:rPr>
              <a:t>URLSimilarityIndex</a:t>
            </a:r>
            <a:r>
              <a:rPr lang="it-IT" sz="1400" b="0" cap="none" spc="0" dirty="0">
                <a:solidFill>
                  <a:schemeClr val="bg1"/>
                </a:solidFill>
              </a:rPr>
              <a:t> segua una distribuzione uniforme o normale e se le variabili binarie seguano una distribuzione di Bernoulli.</a:t>
            </a:r>
          </a:p>
        </p:txBody>
      </p:sp>
    </p:spTree>
    <p:extLst>
      <p:ext uri="{BB962C8B-B14F-4D97-AF65-F5344CB8AC3E}">
        <p14:creationId xmlns:p14="http://schemas.microsoft.com/office/powerpoint/2010/main" val="248930292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AADF74-2486-09F9-6DF9-94B1E904358A}"/>
            </a:ext>
          </a:extLst>
        </p:cNvPr>
        <p:cNvGrpSpPr/>
        <p:nvPr/>
      </p:nvGrpSpPr>
      <p:grpSpPr>
        <a:xfrm>
          <a:off x="0" y="0"/>
          <a:ext cx="0" cy="0"/>
          <a:chOff x="0" y="0"/>
          <a:chExt cx="0" cy="0"/>
        </a:xfrm>
      </p:grpSpPr>
      <p:sp>
        <p:nvSpPr>
          <p:cNvPr id="66" name="Titolo 65">
            <a:extLst>
              <a:ext uri="{FF2B5EF4-FFF2-40B4-BE49-F238E27FC236}">
                <a16:creationId xmlns:a16="http://schemas.microsoft.com/office/drawing/2014/main" id="{40F09825-E556-ECB2-58CF-D5F0C5E6290E}"/>
              </a:ext>
            </a:extLst>
          </p:cNvPr>
          <p:cNvSpPr>
            <a:spLocks noGrp="1"/>
          </p:cNvSpPr>
          <p:nvPr>
            <p:ph type="title"/>
          </p:nvPr>
        </p:nvSpPr>
        <p:spPr>
          <a:xfrm>
            <a:off x="614107" y="501519"/>
            <a:ext cx="10515600" cy="492025"/>
          </a:xfrm>
        </p:spPr>
        <p:txBody>
          <a:bodyPr rtlCol="0"/>
          <a:lstStyle>
            <a:defPPr>
              <a:defRPr lang="it-IT"/>
            </a:defPPr>
          </a:lstStyle>
          <a:p>
            <a:pPr rtl="0"/>
            <a:r>
              <a:rPr lang="it-IT" noProof="0" dirty="0"/>
              <a:t>Verifica delle ipotesi</a:t>
            </a:r>
            <a:br>
              <a:rPr lang="it-IT" dirty="0"/>
            </a:br>
            <a:endParaRPr lang="it-IT" dirty="0"/>
          </a:p>
        </p:txBody>
      </p:sp>
      <p:sp>
        <p:nvSpPr>
          <p:cNvPr id="35" name="Rettangolo 34">
            <a:extLst>
              <a:ext uri="{FF2B5EF4-FFF2-40B4-BE49-F238E27FC236}">
                <a16:creationId xmlns:a16="http://schemas.microsoft.com/office/drawing/2014/main" id="{7E574339-0453-D102-FC00-B0D79325E72B}"/>
              </a:ext>
            </a:extLst>
          </p:cNvPr>
          <p:cNvSpPr/>
          <p:nvPr/>
        </p:nvSpPr>
        <p:spPr>
          <a:xfrm>
            <a:off x="1411942" y="1726112"/>
            <a:ext cx="6871447" cy="4182035"/>
          </a:xfrm>
          <a:prstGeom prst="rect">
            <a:avLst/>
          </a:prstGeom>
          <a:solidFill>
            <a:schemeClr val="accent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6" name="Segnaposto testo 40">
            <a:extLst>
              <a:ext uri="{FF2B5EF4-FFF2-40B4-BE49-F238E27FC236}">
                <a16:creationId xmlns:a16="http://schemas.microsoft.com/office/drawing/2014/main" id="{E8D050D8-5036-E606-106A-F59938737C61}"/>
              </a:ext>
            </a:extLst>
          </p:cNvPr>
          <p:cNvSpPr txBox="1">
            <a:spLocks/>
          </p:cNvSpPr>
          <p:nvPr/>
        </p:nvSpPr>
        <p:spPr>
          <a:xfrm>
            <a:off x="614107" y="1228609"/>
            <a:ext cx="9072652" cy="365125"/>
          </a:xfrm>
          <a:prstGeom prst="rect">
            <a:avLst/>
          </a:prstGeom>
        </p:spPr>
        <p:txBody>
          <a:bodyPr rtlCol="0" anchor="ctr"/>
          <a:lstStyle>
            <a:defPPr>
              <a:defRPr lang="it-IT"/>
            </a:defPPr>
            <a:lvl1pPr marL="0" indent="0" algn="ctr" defTabSz="914400" rtl="0" eaLnBrk="1" latinLnBrk="0" hangingPunct="1">
              <a:lnSpc>
                <a:spcPct val="100000"/>
              </a:lnSpc>
              <a:spcBef>
                <a:spcPts val="1000"/>
              </a:spcBef>
              <a:buFont typeface="Arial" panose="020B0604020202020204" pitchFamily="34" charset="0"/>
              <a:buNone/>
              <a:defRPr lang="it-IT" sz="1800" b="1" kern="1200" cap="all" spc="200" baseline="0">
                <a:solidFill>
                  <a:schemeClr val="accent1">
                    <a:lumMod val="50000"/>
                    <a:lumOff val="50000"/>
                  </a:schemeClr>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lgn="l"/>
            <a:r>
              <a:rPr lang="it-IT" sz="1600" dirty="0">
                <a:solidFill>
                  <a:schemeClr val="accent6"/>
                </a:solidFill>
              </a:rPr>
              <a:t>Test del chi-quadrato</a:t>
            </a:r>
          </a:p>
        </p:txBody>
      </p:sp>
      <p:sp>
        <p:nvSpPr>
          <p:cNvPr id="48" name="Segnaposto testo 41">
            <a:extLst>
              <a:ext uri="{FF2B5EF4-FFF2-40B4-BE49-F238E27FC236}">
                <a16:creationId xmlns:a16="http://schemas.microsoft.com/office/drawing/2014/main" id="{6B58E2D9-A0DC-B4F5-1AC8-4A1C451FD9A7}"/>
              </a:ext>
            </a:extLst>
          </p:cNvPr>
          <p:cNvSpPr>
            <a:spLocks noGrp="1"/>
          </p:cNvSpPr>
          <p:nvPr>
            <p:ph type="body" sz="quarter" idx="15"/>
          </p:nvPr>
        </p:nvSpPr>
        <p:spPr>
          <a:xfrm>
            <a:off x="614106" y="1700920"/>
            <a:ext cx="10165952" cy="1600893"/>
          </a:xfrm>
        </p:spPr>
        <p:txBody>
          <a:bodyPr rtlCol="0"/>
          <a:lstStyle>
            <a:defPPr>
              <a:defRPr lang="it-IT"/>
            </a:defPPr>
          </a:lstStyle>
          <a:p>
            <a:pPr algn="l" rtl="0"/>
            <a:r>
              <a:rPr lang="it-IT" sz="1400" b="0" cap="none" spc="0" dirty="0">
                <a:solidFill>
                  <a:schemeClr val="bg1"/>
                </a:solidFill>
              </a:rPr>
              <a:t>Con il test del chi-quadrato vogliamo verificare l’ipotesi che una certa popolazione, descritta da una variabile aleatoria X, sia caratterizzata da una certa funzione di distribuzione F</a:t>
            </a:r>
            <a:r>
              <a:rPr lang="it-IT" sz="800" b="0" cap="none" spc="0" dirty="0">
                <a:solidFill>
                  <a:schemeClr val="bg1"/>
                </a:solidFill>
              </a:rPr>
              <a:t>X</a:t>
            </a:r>
            <a:r>
              <a:rPr lang="it-IT" sz="1400" b="0" cap="none" spc="0" dirty="0">
                <a:solidFill>
                  <a:schemeClr val="bg1"/>
                </a:solidFill>
              </a:rPr>
              <a:t>(x) con k parametri non noti da stimare. In particolare vogliamo verificare se la distribuzione della variabile </a:t>
            </a:r>
            <a:r>
              <a:rPr lang="it-IT" sz="1400" b="0" i="1" cap="none" spc="0" dirty="0" err="1">
                <a:solidFill>
                  <a:schemeClr val="bg1"/>
                </a:solidFill>
              </a:rPr>
              <a:t>URLSimilarityIndex</a:t>
            </a:r>
            <a:r>
              <a:rPr lang="it-IT" sz="1400" b="0" cap="none" spc="0" dirty="0">
                <a:solidFill>
                  <a:schemeClr val="bg1"/>
                </a:solidFill>
              </a:rPr>
              <a:t> segua una distribuzione uniforme o normale e se le variabili binarie seguano una distribuzione di Bernoulli.</a:t>
            </a:r>
          </a:p>
        </p:txBody>
      </p:sp>
      <p:sp>
        <p:nvSpPr>
          <p:cNvPr id="51" name="Segnaposto testo 41">
            <a:extLst>
              <a:ext uri="{FF2B5EF4-FFF2-40B4-BE49-F238E27FC236}">
                <a16:creationId xmlns:a16="http://schemas.microsoft.com/office/drawing/2014/main" id="{E933E1DA-1C3C-6949-FB49-8A4AC503E07A}"/>
              </a:ext>
            </a:extLst>
          </p:cNvPr>
          <p:cNvSpPr txBox="1">
            <a:spLocks/>
          </p:cNvSpPr>
          <p:nvPr/>
        </p:nvSpPr>
        <p:spPr>
          <a:xfrm>
            <a:off x="614105" y="2982389"/>
            <a:ext cx="6626328" cy="3374092"/>
          </a:xfrm>
          <a:prstGeom prst="rect">
            <a:avLst/>
          </a:prstGeom>
        </p:spPr>
        <p:txBody>
          <a:bodyPr rtlCol="0" anchor="ctr"/>
          <a:lstStyle>
            <a:defPPr>
              <a:defRPr lang="it-IT"/>
            </a:defPPr>
            <a:lvl1pPr marL="0" indent="0" algn="ctr" defTabSz="914400" rtl="0" eaLnBrk="1" latinLnBrk="0" hangingPunct="1">
              <a:lnSpc>
                <a:spcPct val="100000"/>
              </a:lnSpc>
              <a:spcBef>
                <a:spcPts val="1000"/>
              </a:spcBef>
              <a:buFont typeface="Arial" panose="020B0604020202020204" pitchFamily="34" charset="0"/>
              <a:buNone/>
              <a:defRPr lang="it-IT" sz="1000" b="1" kern="1200" cap="all" spc="200" baseline="0">
                <a:solidFill>
                  <a:schemeClr val="accent6"/>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lgn="l"/>
            <a:r>
              <a:rPr lang="it-IT" sz="1400" dirty="0"/>
              <a:t>Distribuzione Uniforme: </a:t>
            </a:r>
            <a:r>
              <a:rPr lang="it-IT" sz="1400" b="0" cap="none" spc="0" dirty="0">
                <a:solidFill>
                  <a:schemeClr val="bg1"/>
                </a:solidFill>
              </a:rPr>
              <a:t>il test del chi-quadrato restituisce un p-</a:t>
            </a:r>
            <a:r>
              <a:rPr lang="it-IT" sz="1400" b="0" cap="none" spc="0" dirty="0" err="1">
                <a:solidFill>
                  <a:schemeClr val="bg1"/>
                </a:solidFill>
              </a:rPr>
              <a:t>value</a:t>
            </a:r>
            <a:r>
              <a:rPr lang="it-IT" sz="1400" b="0" cap="none" spc="0" dirty="0">
                <a:solidFill>
                  <a:schemeClr val="bg1"/>
                </a:solidFill>
              </a:rPr>
              <a:t> elevato (0.4721 &gt; 0.05), il che indica che non abbiamo evidenze sufficienti per rifiutare l’ipotesi nulla. Possiamo dunque concludere che i dati sono compatibili con una distribuzione uniforme.</a:t>
            </a:r>
          </a:p>
          <a:p>
            <a:pPr algn="l"/>
            <a:r>
              <a:rPr lang="it-IT" sz="1400" dirty="0"/>
              <a:t>Distribuzione normale: </a:t>
            </a:r>
            <a:r>
              <a:rPr lang="it-IT" sz="1400" b="0" cap="none" spc="0" dirty="0">
                <a:solidFill>
                  <a:schemeClr val="bg1"/>
                </a:solidFill>
              </a:rPr>
              <a:t>osserviamo un p-</a:t>
            </a:r>
            <a:r>
              <a:rPr lang="it-IT" sz="1400" b="0" cap="none" spc="0" dirty="0" err="1">
                <a:solidFill>
                  <a:schemeClr val="bg1"/>
                </a:solidFill>
              </a:rPr>
              <a:t>value</a:t>
            </a:r>
            <a:r>
              <a:rPr lang="it-IT" sz="1400" b="0" cap="none" spc="0" dirty="0">
                <a:solidFill>
                  <a:schemeClr val="bg1"/>
                </a:solidFill>
              </a:rPr>
              <a:t> estremamente basso (p &lt; 2.2 · 10−16), che suggerisce una forte deviazione rispetto a una distribuzione normale. Di conseguenza, rifiutiamo l’ipotesi nulla e concludiamo che i dati non seguono una distribuzione normale.</a:t>
            </a:r>
          </a:p>
          <a:p>
            <a:pPr algn="l"/>
            <a:r>
              <a:rPr lang="it-IT" sz="1400" dirty="0"/>
              <a:t>Distribuzione Binomiale: </a:t>
            </a:r>
            <a:r>
              <a:rPr lang="it-IT" sz="1400" b="0" cap="none" spc="0" dirty="0">
                <a:solidFill>
                  <a:schemeClr val="bg1"/>
                </a:solidFill>
              </a:rPr>
              <a:t>Per quanto riguarda le variabili binarie, esse presentano un p-</a:t>
            </a:r>
            <a:r>
              <a:rPr lang="it-IT" sz="1400" b="0" cap="none" spc="0" dirty="0" err="1">
                <a:solidFill>
                  <a:schemeClr val="bg1"/>
                </a:solidFill>
              </a:rPr>
              <a:t>value</a:t>
            </a:r>
            <a:r>
              <a:rPr lang="it-IT" sz="1400" b="0" cap="none" spc="0" dirty="0">
                <a:solidFill>
                  <a:schemeClr val="bg1"/>
                </a:solidFill>
              </a:rPr>
              <a:t> pari a 1. Questo indica che non ci sono evidenze sufficienti per rifiutare l’ipotesi nulla, ovvero che i dati siano compatibili con una distribuzione binomiale.</a:t>
            </a:r>
          </a:p>
          <a:p>
            <a:pPr algn="l"/>
            <a:endParaRPr lang="it-IT" sz="1400" b="0" cap="none" spc="0" dirty="0">
              <a:solidFill>
                <a:schemeClr val="bg1"/>
              </a:solidFill>
            </a:endParaRPr>
          </a:p>
        </p:txBody>
      </p:sp>
      <p:pic>
        <p:nvPicPr>
          <p:cNvPr id="3" name="Immagine 2" descr="Immagine che contiene testo, Carattere, schermata, numero&#10;&#10;Il contenuto generato dall'IA potrebbe non essere corretto.">
            <a:extLst>
              <a:ext uri="{FF2B5EF4-FFF2-40B4-BE49-F238E27FC236}">
                <a16:creationId xmlns:a16="http://schemas.microsoft.com/office/drawing/2014/main" id="{548CD466-F387-AB13-EA20-AD4AF2DE2B82}"/>
              </a:ext>
            </a:extLst>
          </p:cNvPr>
          <p:cNvPicPr>
            <a:picLocks noChangeAspect="1"/>
          </p:cNvPicPr>
          <p:nvPr/>
        </p:nvPicPr>
        <p:blipFill>
          <a:blip r:embed="rId3"/>
          <a:stretch>
            <a:fillRect/>
          </a:stretch>
        </p:blipFill>
        <p:spPr>
          <a:xfrm>
            <a:off x="7631012" y="3074075"/>
            <a:ext cx="3458058" cy="743054"/>
          </a:xfrm>
          <a:prstGeom prst="rect">
            <a:avLst/>
          </a:prstGeom>
        </p:spPr>
        <p:style>
          <a:lnRef idx="0">
            <a:schemeClr val="dk1"/>
          </a:lnRef>
          <a:fillRef idx="3">
            <a:schemeClr val="dk1"/>
          </a:fillRef>
          <a:effectRef idx="3">
            <a:schemeClr val="dk1"/>
          </a:effectRef>
          <a:fontRef idx="minor">
            <a:schemeClr val="lt1"/>
          </a:fontRef>
        </p:style>
      </p:pic>
      <p:pic>
        <p:nvPicPr>
          <p:cNvPr id="5" name="Immagine 4" descr="Immagine che contiene testo, schermata, Carattere, linea&#10;&#10;Il contenuto generato dall'IA potrebbe non essere corretto.">
            <a:extLst>
              <a:ext uri="{FF2B5EF4-FFF2-40B4-BE49-F238E27FC236}">
                <a16:creationId xmlns:a16="http://schemas.microsoft.com/office/drawing/2014/main" id="{C4B31E3A-F3C4-2DDD-6464-9DB60CD4F4E3}"/>
              </a:ext>
            </a:extLst>
          </p:cNvPr>
          <p:cNvPicPr>
            <a:picLocks noChangeAspect="1"/>
          </p:cNvPicPr>
          <p:nvPr/>
        </p:nvPicPr>
        <p:blipFill>
          <a:blip r:embed="rId4"/>
          <a:stretch>
            <a:fillRect/>
          </a:stretch>
        </p:blipFill>
        <p:spPr>
          <a:xfrm>
            <a:off x="7412115" y="4286179"/>
            <a:ext cx="4239217" cy="1343212"/>
          </a:xfrm>
          <a:prstGeom prst="rect">
            <a:avLst/>
          </a:prstGeom>
        </p:spPr>
        <p:style>
          <a:lnRef idx="0">
            <a:schemeClr val="dk1"/>
          </a:lnRef>
          <a:fillRef idx="3">
            <a:schemeClr val="dk1"/>
          </a:fillRef>
          <a:effectRef idx="3">
            <a:schemeClr val="dk1"/>
          </a:effectRef>
          <a:fontRef idx="minor">
            <a:schemeClr val="lt1"/>
          </a:fontRef>
        </p:style>
      </p:pic>
    </p:spTree>
    <p:extLst>
      <p:ext uri="{BB962C8B-B14F-4D97-AF65-F5344CB8AC3E}">
        <p14:creationId xmlns:p14="http://schemas.microsoft.com/office/powerpoint/2010/main" val="179903044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5EB9BB-E032-63A2-0007-57F280C85B1C}"/>
            </a:ext>
          </a:extLst>
        </p:cNvPr>
        <p:cNvGrpSpPr/>
        <p:nvPr/>
      </p:nvGrpSpPr>
      <p:grpSpPr>
        <a:xfrm>
          <a:off x="0" y="0"/>
          <a:ext cx="0" cy="0"/>
          <a:chOff x="0" y="0"/>
          <a:chExt cx="0" cy="0"/>
        </a:xfrm>
      </p:grpSpPr>
      <p:sp>
        <p:nvSpPr>
          <p:cNvPr id="66" name="Titolo 65">
            <a:extLst>
              <a:ext uri="{FF2B5EF4-FFF2-40B4-BE49-F238E27FC236}">
                <a16:creationId xmlns:a16="http://schemas.microsoft.com/office/drawing/2014/main" id="{C53AECCC-550A-214D-E357-12D07F74704D}"/>
              </a:ext>
            </a:extLst>
          </p:cNvPr>
          <p:cNvSpPr>
            <a:spLocks noGrp="1"/>
          </p:cNvSpPr>
          <p:nvPr>
            <p:ph type="title"/>
          </p:nvPr>
        </p:nvSpPr>
        <p:spPr>
          <a:xfrm>
            <a:off x="614107" y="501519"/>
            <a:ext cx="10515600" cy="492025"/>
          </a:xfrm>
        </p:spPr>
        <p:txBody>
          <a:bodyPr rtlCol="0"/>
          <a:lstStyle>
            <a:defPPr>
              <a:defRPr lang="it-IT"/>
            </a:defPPr>
          </a:lstStyle>
          <a:p>
            <a:pPr rtl="0"/>
            <a:r>
              <a:rPr lang="it-IT" noProof="0" dirty="0"/>
              <a:t>Applicazione del modello</a:t>
            </a:r>
            <a:br>
              <a:rPr lang="it-IT" dirty="0"/>
            </a:br>
            <a:endParaRPr lang="it-IT" dirty="0"/>
          </a:p>
        </p:txBody>
      </p:sp>
      <p:sp>
        <p:nvSpPr>
          <p:cNvPr id="35" name="Rettangolo 34">
            <a:extLst>
              <a:ext uri="{FF2B5EF4-FFF2-40B4-BE49-F238E27FC236}">
                <a16:creationId xmlns:a16="http://schemas.microsoft.com/office/drawing/2014/main" id="{4AF9EC45-4CAC-88A8-5430-99F563C0CF1A}"/>
              </a:ext>
            </a:extLst>
          </p:cNvPr>
          <p:cNvSpPr/>
          <p:nvPr/>
        </p:nvSpPr>
        <p:spPr>
          <a:xfrm>
            <a:off x="2234654" y="1955862"/>
            <a:ext cx="6871447" cy="4182035"/>
          </a:xfrm>
          <a:prstGeom prst="rect">
            <a:avLst/>
          </a:prstGeom>
          <a:solidFill>
            <a:schemeClr val="accent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6" name="Segnaposto testo 40">
            <a:extLst>
              <a:ext uri="{FF2B5EF4-FFF2-40B4-BE49-F238E27FC236}">
                <a16:creationId xmlns:a16="http://schemas.microsoft.com/office/drawing/2014/main" id="{DF068AC0-D6B9-E265-03E3-4BF5929D3791}"/>
              </a:ext>
            </a:extLst>
          </p:cNvPr>
          <p:cNvSpPr txBox="1">
            <a:spLocks/>
          </p:cNvSpPr>
          <p:nvPr/>
        </p:nvSpPr>
        <p:spPr>
          <a:xfrm>
            <a:off x="614107" y="1228609"/>
            <a:ext cx="9072652" cy="365125"/>
          </a:xfrm>
          <a:prstGeom prst="rect">
            <a:avLst/>
          </a:prstGeom>
        </p:spPr>
        <p:txBody>
          <a:bodyPr rtlCol="0" anchor="ctr"/>
          <a:lstStyle>
            <a:defPPr>
              <a:defRPr lang="it-IT"/>
            </a:defPPr>
            <a:lvl1pPr marL="0" indent="0" algn="ctr" defTabSz="914400" rtl="0" eaLnBrk="1" latinLnBrk="0" hangingPunct="1">
              <a:lnSpc>
                <a:spcPct val="100000"/>
              </a:lnSpc>
              <a:spcBef>
                <a:spcPts val="1000"/>
              </a:spcBef>
              <a:buFont typeface="Arial" panose="020B0604020202020204" pitchFamily="34" charset="0"/>
              <a:buNone/>
              <a:defRPr lang="it-IT" sz="1800" b="1" kern="1200" cap="all" spc="200" baseline="0">
                <a:solidFill>
                  <a:schemeClr val="accent1">
                    <a:lumMod val="50000"/>
                    <a:lumOff val="50000"/>
                  </a:schemeClr>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lgn="l"/>
            <a:r>
              <a:rPr lang="it-IT" sz="1600" dirty="0">
                <a:solidFill>
                  <a:schemeClr val="accent6"/>
                </a:solidFill>
              </a:rPr>
              <a:t>risultati</a:t>
            </a:r>
          </a:p>
        </p:txBody>
      </p:sp>
      <p:sp>
        <p:nvSpPr>
          <p:cNvPr id="48" name="Segnaposto testo 41">
            <a:extLst>
              <a:ext uri="{FF2B5EF4-FFF2-40B4-BE49-F238E27FC236}">
                <a16:creationId xmlns:a16="http://schemas.microsoft.com/office/drawing/2014/main" id="{7BA61A06-BD32-CBE9-CE4E-9CF5871C52E7}"/>
              </a:ext>
            </a:extLst>
          </p:cNvPr>
          <p:cNvSpPr>
            <a:spLocks noGrp="1"/>
          </p:cNvSpPr>
          <p:nvPr>
            <p:ph type="body" sz="quarter" idx="15"/>
          </p:nvPr>
        </p:nvSpPr>
        <p:spPr>
          <a:xfrm>
            <a:off x="614106" y="1684511"/>
            <a:ext cx="9807364" cy="884773"/>
          </a:xfrm>
        </p:spPr>
        <p:txBody>
          <a:bodyPr rtlCol="0"/>
          <a:lstStyle>
            <a:defPPr>
              <a:defRPr lang="it-IT"/>
            </a:defPPr>
          </a:lstStyle>
          <a:p>
            <a:pPr algn="l" rtl="0"/>
            <a:r>
              <a:rPr lang="it-IT" sz="1400" b="0" cap="none" spc="0" dirty="0">
                <a:solidFill>
                  <a:schemeClr val="bg1"/>
                </a:solidFill>
              </a:rPr>
              <a:t>Il modello applicato ai dati sintetici risulta avere dei risultati discreti, a differenza degli ottimi risultati riportati su dati reali.</a:t>
            </a:r>
          </a:p>
          <a:p>
            <a:pPr algn="l" rtl="0"/>
            <a:endParaRPr lang="it-IT" sz="1400" b="0" cap="none" spc="0" dirty="0">
              <a:solidFill>
                <a:schemeClr val="bg1"/>
              </a:solidFill>
            </a:endParaRPr>
          </a:p>
        </p:txBody>
      </p:sp>
      <p:sp>
        <p:nvSpPr>
          <p:cNvPr id="10" name="Segnaposto testo 44">
            <a:extLst>
              <a:ext uri="{FF2B5EF4-FFF2-40B4-BE49-F238E27FC236}">
                <a16:creationId xmlns:a16="http://schemas.microsoft.com/office/drawing/2014/main" id="{F32D33FE-3620-E218-7E0E-8902851D4587}"/>
              </a:ext>
            </a:extLst>
          </p:cNvPr>
          <p:cNvSpPr txBox="1">
            <a:spLocks/>
          </p:cNvSpPr>
          <p:nvPr/>
        </p:nvSpPr>
        <p:spPr>
          <a:xfrm>
            <a:off x="614106" y="4087068"/>
            <a:ext cx="2297729" cy="884773"/>
          </a:xfrm>
          <a:prstGeom prst="rect">
            <a:avLst/>
          </a:prstGeom>
        </p:spPr>
        <p:txBody>
          <a:bodyPr rtlCol="0"/>
          <a:lstStyle>
            <a:defPPr>
              <a:defRPr lang="it-IT"/>
            </a:defPPr>
            <a:lvl1pPr marL="0" indent="0" algn="l" defTabSz="914400" rtl="0" eaLnBrk="1" latinLnBrk="0" hangingPunct="1">
              <a:lnSpc>
                <a:spcPct val="90000"/>
              </a:lnSpc>
              <a:spcBef>
                <a:spcPts val="1000"/>
              </a:spcBef>
              <a:buFont typeface="Arial" panose="020B0604020202020204" pitchFamily="34" charset="0"/>
              <a:buNone/>
              <a:defRPr lang="it-IT" sz="1600" b="1" kern="1200" cap="none" spc="200" baseline="0">
                <a:solidFill>
                  <a:schemeClr val="accent6"/>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r>
              <a:rPr lang="it-IT" dirty="0"/>
              <a:t>1. Accuratezza: </a:t>
            </a:r>
            <a:r>
              <a:rPr lang="it-IT" sz="3200" spc="0" dirty="0">
                <a:solidFill>
                  <a:schemeClr val="bg1"/>
                </a:solidFill>
                <a:latin typeface="+mj-lt"/>
                <a:ea typeface="Calibri Light" panose="020F0302020204030204" pitchFamily="34" charset="0"/>
                <a:cs typeface="Calibri Light" panose="020F0302020204030204" pitchFamily="34" charset="0"/>
              </a:rPr>
              <a:t>0.5007</a:t>
            </a:r>
            <a:endParaRPr lang="it-IT" dirty="0"/>
          </a:p>
        </p:txBody>
      </p:sp>
      <p:sp>
        <p:nvSpPr>
          <p:cNvPr id="11" name="Segnaposto testo 44">
            <a:extLst>
              <a:ext uri="{FF2B5EF4-FFF2-40B4-BE49-F238E27FC236}">
                <a16:creationId xmlns:a16="http://schemas.microsoft.com/office/drawing/2014/main" id="{93547952-13A6-18C9-C015-38E41A860902}"/>
              </a:ext>
            </a:extLst>
          </p:cNvPr>
          <p:cNvSpPr txBox="1">
            <a:spLocks/>
          </p:cNvSpPr>
          <p:nvPr/>
        </p:nvSpPr>
        <p:spPr>
          <a:xfrm>
            <a:off x="9866154" y="4046879"/>
            <a:ext cx="2154493" cy="912811"/>
          </a:xfrm>
          <a:prstGeom prst="rect">
            <a:avLst/>
          </a:prstGeom>
        </p:spPr>
        <p:txBody>
          <a:bodyPr rtlCol="0"/>
          <a:lstStyle>
            <a:defPPr>
              <a:defRPr lang="it-IT"/>
            </a:defPPr>
            <a:lvl1pPr marL="0" indent="0" algn="l" defTabSz="914400" rtl="0" eaLnBrk="1" latinLnBrk="0" hangingPunct="1">
              <a:lnSpc>
                <a:spcPct val="90000"/>
              </a:lnSpc>
              <a:spcBef>
                <a:spcPts val="1000"/>
              </a:spcBef>
              <a:buFont typeface="Arial" panose="020B0604020202020204" pitchFamily="34" charset="0"/>
              <a:buNone/>
              <a:defRPr lang="it-IT" sz="1600" b="1" kern="1200" cap="none" spc="200" baseline="0">
                <a:solidFill>
                  <a:schemeClr val="accent6"/>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r>
              <a:rPr lang="it-IT" dirty="0"/>
              <a:t>5. F1-Score: </a:t>
            </a:r>
            <a:r>
              <a:rPr lang="it-IT" sz="3200" spc="0" dirty="0">
                <a:solidFill>
                  <a:schemeClr val="bg1"/>
                </a:solidFill>
                <a:latin typeface="+mj-lt"/>
                <a:ea typeface="Calibri Light" panose="020F0302020204030204" pitchFamily="34" charset="0"/>
                <a:cs typeface="Calibri Light" panose="020F0302020204030204" pitchFamily="34" charset="0"/>
              </a:rPr>
              <a:t>0.1069</a:t>
            </a:r>
            <a:endParaRPr lang="it-IT" dirty="0"/>
          </a:p>
        </p:txBody>
      </p:sp>
      <p:sp>
        <p:nvSpPr>
          <p:cNvPr id="12" name="Segnaposto testo 44">
            <a:extLst>
              <a:ext uri="{FF2B5EF4-FFF2-40B4-BE49-F238E27FC236}">
                <a16:creationId xmlns:a16="http://schemas.microsoft.com/office/drawing/2014/main" id="{2794EDA7-5927-BC5B-899E-FDD1565DA5F9}"/>
              </a:ext>
            </a:extLst>
          </p:cNvPr>
          <p:cNvSpPr txBox="1">
            <a:spLocks/>
          </p:cNvSpPr>
          <p:nvPr/>
        </p:nvSpPr>
        <p:spPr>
          <a:xfrm>
            <a:off x="7465018" y="4046880"/>
            <a:ext cx="2043729" cy="1059256"/>
          </a:xfrm>
          <a:prstGeom prst="rect">
            <a:avLst/>
          </a:prstGeom>
        </p:spPr>
        <p:txBody>
          <a:bodyPr rtlCol="0"/>
          <a:lstStyle>
            <a:defPPr>
              <a:defRPr lang="it-IT"/>
            </a:defPPr>
            <a:lvl1pPr marL="0" indent="0" algn="l" defTabSz="914400" rtl="0" eaLnBrk="1" latinLnBrk="0" hangingPunct="1">
              <a:lnSpc>
                <a:spcPct val="90000"/>
              </a:lnSpc>
              <a:spcBef>
                <a:spcPts val="1000"/>
              </a:spcBef>
              <a:buFont typeface="Arial" panose="020B0604020202020204" pitchFamily="34" charset="0"/>
              <a:buNone/>
              <a:defRPr lang="it-IT" sz="1600" b="1" kern="1200" cap="none" spc="200" baseline="0">
                <a:solidFill>
                  <a:schemeClr val="accent6"/>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r>
              <a:rPr lang="it-IT" dirty="0"/>
              <a:t>4. Specificità: </a:t>
            </a:r>
            <a:r>
              <a:rPr lang="it-IT" sz="3200" spc="0" dirty="0">
                <a:solidFill>
                  <a:schemeClr val="bg1"/>
                </a:solidFill>
                <a:latin typeface="+mj-lt"/>
                <a:ea typeface="Calibri Light" panose="020F0302020204030204" pitchFamily="34" charset="0"/>
                <a:cs typeface="Calibri Light" panose="020F0302020204030204" pitchFamily="34" charset="0"/>
              </a:rPr>
              <a:t>0.9374</a:t>
            </a:r>
          </a:p>
          <a:p>
            <a:r>
              <a:rPr lang="it-IT" dirty="0"/>
              <a:t> </a:t>
            </a:r>
          </a:p>
        </p:txBody>
      </p:sp>
      <p:sp>
        <p:nvSpPr>
          <p:cNvPr id="13" name="Segnaposto testo 44">
            <a:extLst>
              <a:ext uri="{FF2B5EF4-FFF2-40B4-BE49-F238E27FC236}">
                <a16:creationId xmlns:a16="http://schemas.microsoft.com/office/drawing/2014/main" id="{4F1E4D52-D629-B4B9-E2FD-BECFCBF57DA3}"/>
              </a:ext>
            </a:extLst>
          </p:cNvPr>
          <p:cNvSpPr txBox="1">
            <a:spLocks/>
          </p:cNvSpPr>
          <p:nvPr/>
        </p:nvSpPr>
        <p:spPr>
          <a:xfrm>
            <a:off x="5345300" y="4046880"/>
            <a:ext cx="1762311" cy="746922"/>
          </a:xfrm>
          <a:prstGeom prst="rect">
            <a:avLst/>
          </a:prstGeom>
        </p:spPr>
        <p:txBody>
          <a:bodyPr rtlCol="0"/>
          <a:lstStyle>
            <a:defPPr>
              <a:defRPr lang="it-IT"/>
            </a:defPPr>
            <a:lvl1pPr marL="0" indent="0" algn="l" defTabSz="914400" rtl="0" eaLnBrk="1" latinLnBrk="0" hangingPunct="1">
              <a:lnSpc>
                <a:spcPct val="90000"/>
              </a:lnSpc>
              <a:spcBef>
                <a:spcPts val="1000"/>
              </a:spcBef>
              <a:buFont typeface="Arial" panose="020B0604020202020204" pitchFamily="34" charset="0"/>
              <a:buNone/>
              <a:defRPr lang="it-IT" sz="1600" b="1" kern="1200" cap="none" spc="200" baseline="0">
                <a:solidFill>
                  <a:schemeClr val="accent6"/>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r>
              <a:rPr lang="it-IT" dirty="0"/>
              <a:t>3. Richiamo: </a:t>
            </a:r>
            <a:r>
              <a:rPr lang="it-IT" sz="3200" spc="0" dirty="0">
                <a:solidFill>
                  <a:schemeClr val="bg1"/>
                </a:solidFill>
                <a:latin typeface="+mj-lt"/>
                <a:ea typeface="Calibri Light" panose="020F0302020204030204" pitchFamily="34" charset="0"/>
                <a:cs typeface="Calibri Light" panose="020F0302020204030204" pitchFamily="34" charset="0"/>
              </a:rPr>
              <a:t>0.06</a:t>
            </a:r>
          </a:p>
          <a:p>
            <a:endParaRPr lang="it-IT" dirty="0"/>
          </a:p>
        </p:txBody>
      </p:sp>
      <p:sp>
        <p:nvSpPr>
          <p:cNvPr id="14" name="Segnaposto testo 44">
            <a:extLst>
              <a:ext uri="{FF2B5EF4-FFF2-40B4-BE49-F238E27FC236}">
                <a16:creationId xmlns:a16="http://schemas.microsoft.com/office/drawing/2014/main" id="{47A599A0-F401-E6D6-BE2F-5A6BB7172D9E}"/>
              </a:ext>
            </a:extLst>
          </p:cNvPr>
          <p:cNvSpPr txBox="1">
            <a:spLocks/>
          </p:cNvSpPr>
          <p:nvPr/>
        </p:nvSpPr>
        <p:spPr>
          <a:xfrm>
            <a:off x="3106703" y="4046880"/>
            <a:ext cx="2043729" cy="912811"/>
          </a:xfrm>
          <a:prstGeom prst="rect">
            <a:avLst/>
          </a:prstGeom>
        </p:spPr>
        <p:txBody>
          <a:bodyPr rtlCol="0"/>
          <a:lstStyle>
            <a:defPPr>
              <a:defRPr lang="it-IT"/>
            </a:defPPr>
            <a:lvl1pPr marL="0" indent="0" algn="l" defTabSz="914400" rtl="0" eaLnBrk="1" latinLnBrk="0" hangingPunct="1">
              <a:lnSpc>
                <a:spcPct val="90000"/>
              </a:lnSpc>
              <a:spcBef>
                <a:spcPts val="1000"/>
              </a:spcBef>
              <a:buFont typeface="Arial" panose="020B0604020202020204" pitchFamily="34" charset="0"/>
              <a:buNone/>
              <a:defRPr lang="it-IT" sz="1600" b="1" kern="1200" cap="none" spc="200" baseline="0">
                <a:solidFill>
                  <a:schemeClr val="accent6"/>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r>
              <a:rPr lang="it-IT" dirty="0"/>
              <a:t>2. Precisione: </a:t>
            </a:r>
            <a:r>
              <a:rPr lang="it-IT" sz="3200" spc="0" dirty="0">
                <a:solidFill>
                  <a:schemeClr val="bg1"/>
                </a:solidFill>
                <a:latin typeface="+mj-lt"/>
                <a:ea typeface="Calibri Light" panose="020F0302020204030204" pitchFamily="34" charset="0"/>
                <a:cs typeface="Calibri Light" panose="020F0302020204030204" pitchFamily="34" charset="0"/>
              </a:rPr>
              <a:t>0.4914</a:t>
            </a:r>
            <a:endParaRPr lang="it-IT" sz="1400" dirty="0"/>
          </a:p>
        </p:txBody>
      </p:sp>
      <p:pic>
        <p:nvPicPr>
          <p:cNvPr id="4" name="Immagine 3" descr="Immagine che contiene testo, schermata, Carattere, linea&#10;&#10;Il contenuto generato dall'IA potrebbe non essere corretto.">
            <a:extLst>
              <a:ext uri="{FF2B5EF4-FFF2-40B4-BE49-F238E27FC236}">
                <a16:creationId xmlns:a16="http://schemas.microsoft.com/office/drawing/2014/main" id="{1FB0A9E7-220A-8ADD-13C1-5A8F202541FA}"/>
              </a:ext>
            </a:extLst>
          </p:cNvPr>
          <p:cNvPicPr>
            <a:picLocks noChangeAspect="1"/>
          </p:cNvPicPr>
          <p:nvPr/>
        </p:nvPicPr>
        <p:blipFill>
          <a:blip r:embed="rId3"/>
          <a:stretch>
            <a:fillRect/>
          </a:stretch>
        </p:blipFill>
        <p:spPr>
          <a:xfrm>
            <a:off x="2921863" y="2673092"/>
            <a:ext cx="5191850" cy="704948"/>
          </a:xfrm>
          <a:prstGeom prst="rect">
            <a:avLst/>
          </a:prstGeom>
        </p:spPr>
        <p:style>
          <a:lnRef idx="0">
            <a:schemeClr val="dk1"/>
          </a:lnRef>
          <a:fillRef idx="3">
            <a:schemeClr val="dk1"/>
          </a:fillRef>
          <a:effectRef idx="3">
            <a:schemeClr val="dk1"/>
          </a:effectRef>
          <a:fontRef idx="minor">
            <a:schemeClr val="lt1"/>
          </a:fontRef>
        </p:style>
      </p:pic>
    </p:spTree>
    <p:extLst>
      <p:ext uri="{BB962C8B-B14F-4D97-AF65-F5344CB8AC3E}">
        <p14:creationId xmlns:p14="http://schemas.microsoft.com/office/powerpoint/2010/main" val="37258303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A24E34-8884-4B76-F58A-A6B06DFFC2BC}"/>
            </a:ext>
          </a:extLst>
        </p:cNvPr>
        <p:cNvGrpSpPr/>
        <p:nvPr/>
      </p:nvGrpSpPr>
      <p:grpSpPr>
        <a:xfrm>
          <a:off x="0" y="0"/>
          <a:ext cx="0" cy="0"/>
          <a:chOff x="0" y="0"/>
          <a:chExt cx="0" cy="0"/>
        </a:xfrm>
      </p:grpSpPr>
      <p:sp>
        <p:nvSpPr>
          <p:cNvPr id="46" name="Titolo 45">
            <a:extLst>
              <a:ext uri="{FF2B5EF4-FFF2-40B4-BE49-F238E27FC236}">
                <a16:creationId xmlns:a16="http://schemas.microsoft.com/office/drawing/2014/main" id="{DB03CC60-F3D1-DF55-FDC3-8638E873E08D}"/>
              </a:ext>
            </a:extLst>
          </p:cNvPr>
          <p:cNvSpPr>
            <a:spLocks noGrp="1"/>
          </p:cNvSpPr>
          <p:nvPr>
            <p:ph type="title"/>
          </p:nvPr>
        </p:nvSpPr>
        <p:spPr>
          <a:xfrm>
            <a:off x="4187068" y="695093"/>
            <a:ext cx="7319423" cy="667498"/>
          </a:xfrm>
        </p:spPr>
        <p:txBody>
          <a:bodyPr rtlCol="0"/>
          <a:lstStyle>
            <a:defPPr>
              <a:defRPr lang="it-IT"/>
            </a:defPPr>
          </a:lstStyle>
          <a:p>
            <a:pPr rtl="0"/>
            <a:r>
              <a:rPr lang="it-IT" dirty="0"/>
              <a:t>Creazione e analisi di un secondo dataset sintetico</a:t>
            </a:r>
          </a:p>
        </p:txBody>
      </p:sp>
      <p:sp>
        <p:nvSpPr>
          <p:cNvPr id="42" name="Segnaposto testo 41">
            <a:extLst>
              <a:ext uri="{FF2B5EF4-FFF2-40B4-BE49-F238E27FC236}">
                <a16:creationId xmlns:a16="http://schemas.microsoft.com/office/drawing/2014/main" id="{30C71C1B-5C35-AEF2-2D52-9F4B39AAF2BD}"/>
              </a:ext>
            </a:extLst>
          </p:cNvPr>
          <p:cNvSpPr>
            <a:spLocks noGrp="1"/>
          </p:cNvSpPr>
          <p:nvPr>
            <p:ph type="body" sz="quarter" idx="15"/>
          </p:nvPr>
        </p:nvSpPr>
        <p:spPr>
          <a:xfrm>
            <a:off x="4187067" y="1647648"/>
            <a:ext cx="7319424" cy="2350193"/>
          </a:xfrm>
        </p:spPr>
        <p:txBody>
          <a:bodyPr rtlCol="0"/>
          <a:lstStyle>
            <a:defPPr>
              <a:defRPr lang="it-IT"/>
            </a:defPPr>
          </a:lstStyle>
          <a:p>
            <a:pPr rtl="0">
              <a:lnSpc>
                <a:spcPct val="100000"/>
              </a:lnSpc>
            </a:pPr>
            <a:r>
              <a:rPr lang="it-IT" dirty="0">
                <a:latin typeface="+mj-lt"/>
              </a:rPr>
              <a:t>È stato verificato che i dati generati da GPT-4o non abbiano mantenuto le relazioni originali tra le variabili, osservate nel dataset reale, né le stesse caratteristiche statistiche, come distribuzioni o indici, in quanto l’obiettivo dell’LLM è stato quello di generare dati bilanciati. È doveroso ricordare che il primo dataset sintetico è stato generato a partire da poche </a:t>
            </a:r>
            <a:r>
              <a:rPr lang="it-IT" dirty="0" err="1">
                <a:latin typeface="+mj-lt"/>
              </a:rPr>
              <a:t>tuple</a:t>
            </a:r>
            <a:r>
              <a:rPr lang="it-IT" dirty="0">
                <a:latin typeface="+mj-lt"/>
              </a:rPr>
              <a:t> selezionate in modo casuale, da cui l’LLM ha dedotto come generare l’intero dataset. Risulta quindi lecito domandarsi se GPT-4o riesca a produrre dati sintetici più fedeli al dataset reale nel caso in cui gli vengano fornite più informazioni di partenza. In quest’ultima fase di questo lavoro statistico si cercherà di rispondere alle seguenti domande:</a:t>
            </a:r>
          </a:p>
        </p:txBody>
      </p:sp>
      <p:sp>
        <p:nvSpPr>
          <p:cNvPr id="5" name="Segnaposto testo 44">
            <a:extLst>
              <a:ext uri="{FF2B5EF4-FFF2-40B4-BE49-F238E27FC236}">
                <a16:creationId xmlns:a16="http://schemas.microsoft.com/office/drawing/2014/main" id="{739CDAAD-5424-BE01-8378-C5540B4B3A1B}"/>
              </a:ext>
            </a:extLst>
          </p:cNvPr>
          <p:cNvSpPr txBox="1">
            <a:spLocks/>
          </p:cNvSpPr>
          <p:nvPr/>
        </p:nvSpPr>
        <p:spPr>
          <a:xfrm>
            <a:off x="4187066" y="4318002"/>
            <a:ext cx="3458333" cy="1231900"/>
          </a:xfrm>
          <a:prstGeom prst="rect">
            <a:avLst/>
          </a:prstGeom>
        </p:spPr>
        <p:txBody>
          <a:bodyPr rtlCol="0"/>
          <a:lstStyle>
            <a:defPPr>
              <a:defRPr lang="it-IT"/>
            </a:defPPr>
            <a:lvl1pPr marL="0" indent="0" algn="l" defTabSz="914400" rtl="0" eaLnBrk="1" latinLnBrk="0" hangingPunct="1">
              <a:lnSpc>
                <a:spcPct val="90000"/>
              </a:lnSpc>
              <a:spcBef>
                <a:spcPts val="1000"/>
              </a:spcBef>
              <a:buFont typeface="Arial" panose="020B0604020202020204" pitchFamily="34" charset="0"/>
              <a:buNone/>
              <a:defRPr lang="it-IT" sz="1600" b="1" kern="1200" cap="none" spc="200" baseline="0">
                <a:solidFill>
                  <a:schemeClr val="accent6"/>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r>
              <a:rPr lang="it-IT" sz="1800" dirty="0"/>
              <a:t>RQ1: </a:t>
            </a:r>
            <a:r>
              <a:rPr lang="it-IT" sz="1800" b="0" spc="0" dirty="0">
                <a:solidFill>
                  <a:schemeClr val="bg1"/>
                </a:solidFill>
                <a:latin typeface="+mj-lt"/>
                <a:ea typeface="Calibri Light" panose="020F0302020204030204" pitchFamily="34" charset="0"/>
                <a:cs typeface="Calibri Light" panose="020F0302020204030204" pitchFamily="34" charset="0"/>
              </a:rPr>
              <a:t> la generazione di dati sintetici riesca a mantenere le stesse caratteristiche dei dati reali e le relazioni tra le variabili nel caso in cui all’LLM vengano fornite più informazioni al momento della generazione dei dati?</a:t>
            </a:r>
            <a:endParaRPr lang="it-IT" dirty="0"/>
          </a:p>
        </p:txBody>
      </p:sp>
      <p:sp>
        <p:nvSpPr>
          <p:cNvPr id="8" name="Segnaposto testo 44">
            <a:extLst>
              <a:ext uri="{FF2B5EF4-FFF2-40B4-BE49-F238E27FC236}">
                <a16:creationId xmlns:a16="http://schemas.microsoft.com/office/drawing/2014/main" id="{9253126F-92E8-06B2-5DB3-38C9CBCC2990}"/>
              </a:ext>
            </a:extLst>
          </p:cNvPr>
          <p:cNvSpPr txBox="1">
            <a:spLocks/>
          </p:cNvSpPr>
          <p:nvPr/>
        </p:nvSpPr>
        <p:spPr>
          <a:xfrm>
            <a:off x="7984657" y="4318001"/>
            <a:ext cx="3432643" cy="1231900"/>
          </a:xfrm>
          <a:prstGeom prst="rect">
            <a:avLst/>
          </a:prstGeom>
        </p:spPr>
        <p:txBody>
          <a:bodyPr rtlCol="0"/>
          <a:lstStyle>
            <a:defPPr>
              <a:defRPr lang="it-IT"/>
            </a:defPPr>
            <a:lvl1pPr marL="0" indent="0" algn="l" defTabSz="914400" rtl="0" eaLnBrk="1" latinLnBrk="0" hangingPunct="1">
              <a:lnSpc>
                <a:spcPct val="90000"/>
              </a:lnSpc>
              <a:spcBef>
                <a:spcPts val="1000"/>
              </a:spcBef>
              <a:buFont typeface="Arial" panose="020B0604020202020204" pitchFamily="34" charset="0"/>
              <a:buNone/>
              <a:defRPr lang="it-IT" sz="1600" b="1" kern="1200" cap="none" spc="200" baseline="0">
                <a:solidFill>
                  <a:schemeClr val="accent6"/>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r>
              <a:rPr lang="it-IT" sz="1800" dirty="0"/>
              <a:t>RQ2: </a:t>
            </a:r>
            <a:r>
              <a:rPr lang="it-IT" sz="1800" b="0" spc="0" dirty="0">
                <a:solidFill>
                  <a:schemeClr val="bg1"/>
                </a:solidFill>
                <a:latin typeface="+mj-lt"/>
                <a:ea typeface="Calibri Light" panose="020F0302020204030204" pitchFamily="34" charset="0"/>
                <a:cs typeface="Calibri Light" panose="020F0302020204030204" pitchFamily="34" charset="0"/>
              </a:rPr>
              <a:t>   le feature generate in questo modo possono essere ricondotte a distribuzioni statistiche note?</a:t>
            </a:r>
            <a:endParaRPr lang="it-IT" dirty="0"/>
          </a:p>
        </p:txBody>
      </p:sp>
      <p:sp>
        <p:nvSpPr>
          <p:cNvPr id="9" name="Rettangolo con angoli arrotondati 8">
            <a:extLst>
              <a:ext uri="{FF2B5EF4-FFF2-40B4-BE49-F238E27FC236}">
                <a16:creationId xmlns:a16="http://schemas.microsoft.com/office/drawing/2014/main" id="{AF24A8A5-2BDD-05B9-5EE4-C015DD86FA7E}"/>
              </a:ext>
            </a:extLst>
          </p:cNvPr>
          <p:cNvSpPr/>
          <p:nvPr/>
        </p:nvSpPr>
        <p:spPr>
          <a:xfrm>
            <a:off x="7964381" y="4178299"/>
            <a:ext cx="3542110" cy="2350193"/>
          </a:xfrm>
          <a:prstGeom prst="roundRect">
            <a:avLst/>
          </a:prstGeom>
          <a:no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1" name="Rettangolo con angoli arrotondati 10">
            <a:extLst>
              <a:ext uri="{FF2B5EF4-FFF2-40B4-BE49-F238E27FC236}">
                <a16:creationId xmlns:a16="http://schemas.microsoft.com/office/drawing/2014/main" id="{DBBF31D1-4F76-FDEE-E4BC-1E252ACAA71F}"/>
              </a:ext>
            </a:extLst>
          </p:cNvPr>
          <p:cNvSpPr/>
          <p:nvPr/>
        </p:nvSpPr>
        <p:spPr>
          <a:xfrm>
            <a:off x="4161666" y="4178299"/>
            <a:ext cx="3636134" cy="2350193"/>
          </a:xfrm>
          <a:prstGeom prst="roundRect">
            <a:avLst/>
          </a:prstGeom>
          <a:no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332243194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BA3B9B-7242-D1B8-7D3E-7587ADE1B9A3}"/>
            </a:ext>
          </a:extLst>
        </p:cNvPr>
        <p:cNvGrpSpPr/>
        <p:nvPr/>
      </p:nvGrpSpPr>
      <p:grpSpPr>
        <a:xfrm>
          <a:off x="0" y="0"/>
          <a:ext cx="0" cy="0"/>
          <a:chOff x="0" y="0"/>
          <a:chExt cx="0" cy="0"/>
        </a:xfrm>
      </p:grpSpPr>
      <p:sp>
        <p:nvSpPr>
          <p:cNvPr id="34" name="Titolo 33">
            <a:extLst>
              <a:ext uri="{FF2B5EF4-FFF2-40B4-BE49-F238E27FC236}">
                <a16:creationId xmlns:a16="http://schemas.microsoft.com/office/drawing/2014/main" id="{E3CB0391-CA8D-E628-39AB-B283BF4BD141}"/>
              </a:ext>
            </a:extLst>
          </p:cNvPr>
          <p:cNvSpPr>
            <a:spLocks noGrp="1"/>
          </p:cNvSpPr>
          <p:nvPr>
            <p:ph type="title"/>
          </p:nvPr>
        </p:nvSpPr>
        <p:spPr>
          <a:xfrm>
            <a:off x="965510" y="760406"/>
            <a:ext cx="6590075" cy="579245"/>
          </a:xfrm>
        </p:spPr>
        <p:txBody>
          <a:bodyPr rtlCol="0"/>
          <a:lstStyle>
            <a:defPPr>
              <a:defRPr lang="it-IT"/>
            </a:defPPr>
          </a:lstStyle>
          <a:p>
            <a:pPr rtl="0"/>
            <a:r>
              <a:rPr lang="it-IT" dirty="0"/>
              <a:t>Analisi delle correlazioni</a:t>
            </a:r>
          </a:p>
        </p:txBody>
      </p:sp>
      <p:sp>
        <p:nvSpPr>
          <p:cNvPr id="4" name="Segnaposto testo 41">
            <a:extLst>
              <a:ext uri="{FF2B5EF4-FFF2-40B4-BE49-F238E27FC236}">
                <a16:creationId xmlns:a16="http://schemas.microsoft.com/office/drawing/2014/main" id="{63BF82C8-393D-34EA-89EF-53064A06B131}"/>
              </a:ext>
            </a:extLst>
          </p:cNvPr>
          <p:cNvSpPr txBox="1">
            <a:spLocks/>
          </p:cNvSpPr>
          <p:nvPr/>
        </p:nvSpPr>
        <p:spPr>
          <a:xfrm>
            <a:off x="965510" y="1714500"/>
            <a:ext cx="6797518" cy="4622800"/>
          </a:xfrm>
          <a:prstGeom prst="rect">
            <a:avLst/>
          </a:prstGeom>
        </p:spPr>
        <p:txBody>
          <a:bodyPr rtlCol="0"/>
          <a:lstStyle>
            <a:defPPr>
              <a:defRPr lang="it-IT"/>
            </a:defPPr>
            <a:lvl1pPr marL="0" indent="0" algn="ctr" defTabSz="914400" rtl="0" eaLnBrk="1" latinLnBrk="0" hangingPunct="1">
              <a:lnSpc>
                <a:spcPct val="150000"/>
              </a:lnSpc>
              <a:spcBef>
                <a:spcPts val="0"/>
              </a:spcBef>
              <a:buFont typeface="Arial" panose="020B0604020202020204" pitchFamily="34" charset="0"/>
              <a:buNone/>
              <a:defRPr lang="it-IT" sz="1400" kern="1200" cap="none" spc="0" baseline="0">
                <a:solidFill>
                  <a:schemeClr val="bg1"/>
                </a:solidFill>
                <a:latin typeface="Calibri Light" panose="020F030202020403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lgn="l"/>
            <a:r>
              <a:rPr lang="it-IT" dirty="0">
                <a:latin typeface="+mj-lt"/>
              </a:rPr>
              <a:t>Come si evince dalla tabella, anche fornendo più informazioni in ingresso all’LLM, le relazioni tra la variabile target e le altre feature non sono state preservate. In particolare, si osserva che i valori di correlazione variano da un minimo di </a:t>
            </a:r>
            <a:r>
              <a:rPr lang="it-IT" b="1" dirty="0">
                <a:latin typeface="+mj-lt"/>
              </a:rPr>
              <a:t>-0.0183172921 </a:t>
            </a:r>
            <a:r>
              <a:rPr lang="it-IT" dirty="0">
                <a:latin typeface="+mj-lt"/>
              </a:rPr>
              <a:t>per </a:t>
            </a:r>
            <a:r>
              <a:rPr lang="it-IT" i="1" dirty="0" err="1">
                <a:latin typeface="+mj-lt"/>
              </a:rPr>
              <a:t>LetterRatioInURL</a:t>
            </a:r>
            <a:r>
              <a:rPr lang="it-IT" dirty="0">
                <a:latin typeface="+mj-lt"/>
              </a:rPr>
              <a:t> a un massimo di </a:t>
            </a:r>
            <a:r>
              <a:rPr lang="it-IT" b="1" dirty="0">
                <a:latin typeface="+mj-lt"/>
              </a:rPr>
              <a:t>0.0144971467</a:t>
            </a:r>
            <a:r>
              <a:rPr lang="it-IT" dirty="0">
                <a:latin typeface="+mj-lt"/>
              </a:rPr>
              <a:t> per </a:t>
            </a:r>
            <a:r>
              <a:rPr lang="it-IT" i="1" dirty="0" err="1">
                <a:latin typeface="+mj-lt"/>
              </a:rPr>
              <a:t>Crypto</a:t>
            </a:r>
            <a:r>
              <a:rPr lang="it-IT" dirty="0">
                <a:latin typeface="+mj-lt"/>
              </a:rPr>
              <a:t>, entrambi significativamente inferiori rispetto ai valori reali. Analogamente a quanto osservato nel caso del primo dataset sintetico, possiamo inferire che il modello addestrato sui dati sintetici non</a:t>
            </a:r>
          </a:p>
          <a:p>
            <a:pPr algn="l"/>
            <a:r>
              <a:rPr lang="it-IT" dirty="0">
                <a:latin typeface="+mj-lt"/>
              </a:rPr>
              <a:t>sarà in grado di ottenere gli stessi risultati quando applicato a dati reali.</a:t>
            </a:r>
          </a:p>
          <a:p>
            <a:pPr algn="l"/>
            <a:endParaRPr lang="it-IT" dirty="0">
              <a:latin typeface="+mj-lt"/>
            </a:endParaRPr>
          </a:p>
        </p:txBody>
      </p:sp>
      <p:pic>
        <p:nvPicPr>
          <p:cNvPr id="5" name="Immagine 4" descr="Immagine che contiene testo, schermata, menu, documento&#10;&#10;Il contenuto generato dall'IA potrebbe non essere corretto.">
            <a:extLst>
              <a:ext uri="{FF2B5EF4-FFF2-40B4-BE49-F238E27FC236}">
                <a16:creationId xmlns:a16="http://schemas.microsoft.com/office/drawing/2014/main" id="{D971E1BA-EEF8-3E1D-70C1-E588D05B4976}"/>
              </a:ext>
            </a:extLst>
          </p:cNvPr>
          <p:cNvPicPr>
            <a:picLocks noChangeAspect="1"/>
          </p:cNvPicPr>
          <p:nvPr/>
        </p:nvPicPr>
        <p:blipFill>
          <a:blip r:embed="rId3"/>
          <a:stretch>
            <a:fillRect/>
          </a:stretch>
        </p:blipFill>
        <p:spPr>
          <a:xfrm>
            <a:off x="7763028" y="260350"/>
            <a:ext cx="4027578" cy="6337300"/>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52859843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22B063-BACD-6801-7048-0DDD5310053E}"/>
            </a:ext>
          </a:extLst>
        </p:cNvPr>
        <p:cNvGrpSpPr/>
        <p:nvPr/>
      </p:nvGrpSpPr>
      <p:grpSpPr>
        <a:xfrm>
          <a:off x="0" y="0"/>
          <a:ext cx="0" cy="0"/>
          <a:chOff x="0" y="0"/>
          <a:chExt cx="0" cy="0"/>
        </a:xfrm>
      </p:grpSpPr>
      <p:sp>
        <p:nvSpPr>
          <p:cNvPr id="22" name="Titolo 65">
            <a:extLst>
              <a:ext uri="{FF2B5EF4-FFF2-40B4-BE49-F238E27FC236}">
                <a16:creationId xmlns:a16="http://schemas.microsoft.com/office/drawing/2014/main" id="{034AA6E9-926D-10BE-1472-B33C1C62D14B}"/>
              </a:ext>
            </a:extLst>
          </p:cNvPr>
          <p:cNvSpPr>
            <a:spLocks noGrp="1"/>
          </p:cNvSpPr>
          <p:nvPr>
            <p:ph type="title"/>
          </p:nvPr>
        </p:nvSpPr>
        <p:spPr>
          <a:xfrm>
            <a:off x="614107" y="501519"/>
            <a:ext cx="10515600" cy="492025"/>
          </a:xfrm>
        </p:spPr>
        <p:txBody>
          <a:bodyPr rtlCol="0"/>
          <a:lstStyle>
            <a:defPPr>
              <a:defRPr lang="it-IT"/>
            </a:defPPr>
          </a:lstStyle>
          <a:p>
            <a:pPr algn="l" rtl="0"/>
            <a:r>
              <a:rPr lang="it-IT" noProof="0" dirty="0"/>
              <a:t>ANALISI DEL DATASET</a:t>
            </a:r>
            <a:br>
              <a:rPr lang="it-IT" dirty="0"/>
            </a:br>
            <a:endParaRPr lang="it-IT" dirty="0"/>
          </a:p>
        </p:txBody>
      </p:sp>
      <p:sp>
        <p:nvSpPr>
          <p:cNvPr id="23" name="Segnaposto testo 40">
            <a:extLst>
              <a:ext uri="{FF2B5EF4-FFF2-40B4-BE49-F238E27FC236}">
                <a16:creationId xmlns:a16="http://schemas.microsoft.com/office/drawing/2014/main" id="{1C50E7F4-E6DF-0472-FD10-1617DB9973AC}"/>
              </a:ext>
            </a:extLst>
          </p:cNvPr>
          <p:cNvSpPr txBox="1">
            <a:spLocks/>
          </p:cNvSpPr>
          <p:nvPr/>
        </p:nvSpPr>
        <p:spPr>
          <a:xfrm>
            <a:off x="614107" y="1228609"/>
            <a:ext cx="9072652" cy="365125"/>
          </a:xfrm>
          <a:prstGeom prst="rect">
            <a:avLst/>
          </a:prstGeom>
        </p:spPr>
        <p:txBody>
          <a:bodyPr rtlCol="0" anchor="ctr"/>
          <a:lstStyle>
            <a:defPPr>
              <a:defRPr lang="it-IT"/>
            </a:defPPr>
            <a:lvl1pPr marL="0" indent="0" algn="ctr" defTabSz="914400" rtl="0" eaLnBrk="1" latinLnBrk="0" hangingPunct="1">
              <a:lnSpc>
                <a:spcPct val="100000"/>
              </a:lnSpc>
              <a:spcBef>
                <a:spcPts val="1000"/>
              </a:spcBef>
              <a:buFont typeface="Arial" panose="020B0604020202020204" pitchFamily="34" charset="0"/>
              <a:buNone/>
              <a:defRPr lang="it-IT" sz="1800" b="1" kern="1200" cap="all" spc="200" baseline="0">
                <a:solidFill>
                  <a:schemeClr val="accent1">
                    <a:lumMod val="50000"/>
                    <a:lumOff val="50000"/>
                  </a:schemeClr>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lgn="l"/>
            <a:r>
              <a:rPr lang="it-IT" sz="1600" dirty="0">
                <a:solidFill>
                  <a:schemeClr val="accent6"/>
                </a:solidFill>
              </a:rPr>
              <a:t>Distribuzioni di frequenza</a:t>
            </a:r>
          </a:p>
        </p:txBody>
      </p:sp>
      <p:pic>
        <p:nvPicPr>
          <p:cNvPr id="3" name="Immagine 2" descr="Immagine che contiene testo, schermata, Rettangolo, diagramma&#10;&#10;Il contenuto generato dall'IA potrebbe non essere corretto.">
            <a:extLst>
              <a:ext uri="{FF2B5EF4-FFF2-40B4-BE49-F238E27FC236}">
                <a16:creationId xmlns:a16="http://schemas.microsoft.com/office/drawing/2014/main" id="{80DF6FDB-22C7-E306-D834-70A0D016B5C4}"/>
              </a:ext>
            </a:extLst>
          </p:cNvPr>
          <p:cNvPicPr>
            <a:picLocks noChangeAspect="1"/>
          </p:cNvPicPr>
          <p:nvPr/>
        </p:nvPicPr>
        <p:blipFill>
          <a:blip r:embed="rId3"/>
          <a:stretch>
            <a:fillRect/>
          </a:stretch>
        </p:blipFill>
        <p:spPr>
          <a:xfrm>
            <a:off x="548254" y="1954650"/>
            <a:ext cx="3253050" cy="2007596"/>
          </a:xfrm>
          <a:prstGeom prst="rect">
            <a:avLst/>
          </a:prstGeom>
        </p:spPr>
        <p:style>
          <a:lnRef idx="0">
            <a:schemeClr val="dk1"/>
          </a:lnRef>
          <a:fillRef idx="3">
            <a:schemeClr val="dk1"/>
          </a:fillRef>
          <a:effectRef idx="3">
            <a:schemeClr val="dk1"/>
          </a:effectRef>
          <a:fontRef idx="minor">
            <a:schemeClr val="lt1"/>
          </a:fontRef>
        </p:style>
      </p:pic>
      <p:pic>
        <p:nvPicPr>
          <p:cNvPr id="5" name="Immagine 4" descr="Immagine che contiene testo, schermata, Rettangolo, diagramma&#10;&#10;Il contenuto generato dall'IA potrebbe non essere corretto.">
            <a:extLst>
              <a:ext uri="{FF2B5EF4-FFF2-40B4-BE49-F238E27FC236}">
                <a16:creationId xmlns:a16="http://schemas.microsoft.com/office/drawing/2014/main" id="{C5685321-E498-29B8-CD14-36257C186CDD}"/>
              </a:ext>
            </a:extLst>
          </p:cNvPr>
          <p:cNvPicPr>
            <a:picLocks noChangeAspect="1"/>
          </p:cNvPicPr>
          <p:nvPr/>
        </p:nvPicPr>
        <p:blipFill>
          <a:blip r:embed="rId4"/>
          <a:stretch>
            <a:fillRect/>
          </a:stretch>
        </p:blipFill>
        <p:spPr>
          <a:xfrm>
            <a:off x="4305244" y="1954650"/>
            <a:ext cx="3253050" cy="2007596"/>
          </a:xfrm>
          <a:prstGeom prst="rect">
            <a:avLst/>
          </a:prstGeom>
        </p:spPr>
        <p:style>
          <a:lnRef idx="0">
            <a:schemeClr val="dk1"/>
          </a:lnRef>
          <a:fillRef idx="3">
            <a:schemeClr val="dk1"/>
          </a:fillRef>
          <a:effectRef idx="3">
            <a:schemeClr val="dk1"/>
          </a:effectRef>
          <a:fontRef idx="minor">
            <a:schemeClr val="lt1"/>
          </a:fontRef>
        </p:style>
      </p:pic>
      <p:pic>
        <p:nvPicPr>
          <p:cNvPr id="7" name="Immagine 6" descr="Immagine che contiene testo, schermata, diagramma, Rettangolo&#10;&#10;Il contenuto generato dall'IA potrebbe non essere corretto.">
            <a:extLst>
              <a:ext uri="{FF2B5EF4-FFF2-40B4-BE49-F238E27FC236}">
                <a16:creationId xmlns:a16="http://schemas.microsoft.com/office/drawing/2014/main" id="{2FBA2449-C8AD-43B4-2549-6482F8F6B481}"/>
              </a:ext>
            </a:extLst>
          </p:cNvPr>
          <p:cNvPicPr>
            <a:picLocks noChangeAspect="1"/>
          </p:cNvPicPr>
          <p:nvPr/>
        </p:nvPicPr>
        <p:blipFill>
          <a:blip r:embed="rId5"/>
          <a:stretch>
            <a:fillRect/>
          </a:stretch>
        </p:blipFill>
        <p:spPr>
          <a:xfrm>
            <a:off x="8062234" y="1957121"/>
            <a:ext cx="3249046" cy="2005125"/>
          </a:xfrm>
          <a:prstGeom prst="rect">
            <a:avLst/>
          </a:prstGeom>
        </p:spPr>
        <p:style>
          <a:lnRef idx="0">
            <a:schemeClr val="dk1"/>
          </a:lnRef>
          <a:fillRef idx="3">
            <a:schemeClr val="dk1"/>
          </a:fillRef>
          <a:effectRef idx="3">
            <a:schemeClr val="dk1"/>
          </a:effectRef>
          <a:fontRef idx="minor">
            <a:schemeClr val="lt1"/>
          </a:fontRef>
        </p:style>
      </p:pic>
      <p:pic>
        <p:nvPicPr>
          <p:cNvPr id="9" name="Immagine 8" descr="Immagine che contiene testo, schermata, Carattere, diagramma&#10;&#10;Il contenuto generato dall'IA potrebbe non essere corretto.">
            <a:extLst>
              <a:ext uri="{FF2B5EF4-FFF2-40B4-BE49-F238E27FC236}">
                <a16:creationId xmlns:a16="http://schemas.microsoft.com/office/drawing/2014/main" id="{9E9DBB28-013A-D4A1-7E9E-52463BFF6747}"/>
              </a:ext>
            </a:extLst>
          </p:cNvPr>
          <p:cNvPicPr>
            <a:picLocks noChangeAspect="1"/>
          </p:cNvPicPr>
          <p:nvPr/>
        </p:nvPicPr>
        <p:blipFill>
          <a:blip r:embed="rId6"/>
          <a:stretch>
            <a:fillRect/>
          </a:stretch>
        </p:blipFill>
        <p:spPr>
          <a:xfrm>
            <a:off x="548251" y="4254663"/>
            <a:ext cx="3249046" cy="2005125"/>
          </a:xfrm>
          <a:prstGeom prst="rect">
            <a:avLst/>
          </a:prstGeom>
        </p:spPr>
        <p:style>
          <a:lnRef idx="0">
            <a:schemeClr val="dk1"/>
          </a:lnRef>
          <a:fillRef idx="3">
            <a:schemeClr val="dk1"/>
          </a:fillRef>
          <a:effectRef idx="3">
            <a:schemeClr val="dk1"/>
          </a:effectRef>
          <a:fontRef idx="minor">
            <a:schemeClr val="lt1"/>
          </a:fontRef>
        </p:style>
      </p:pic>
      <p:pic>
        <p:nvPicPr>
          <p:cNvPr id="11" name="Immagine 10" descr="Immagine che contiene testo, schermata, diagramma, Rettangolo&#10;&#10;Il contenuto generato dall'IA potrebbe non essere corretto.">
            <a:extLst>
              <a:ext uri="{FF2B5EF4-FFF2-40B4-BE49-F238E27FC236}">
                <a16:creationId xmlns:a16="http://schemas.microsoft.com/office/drawing/2014/main" id="{E4A06021-0FC8-ACB9-2E04-07F159609CA0}"/>
              </a:ext>
            </a:extLst>
          </p:cNvPr>
          <p:cNvPicPr>
            <a:picLocks noChangeAspect="1"/>
          </p:cNvPicPr>
          <p:nvPr/>
        </p:nvPicPr>
        <p:blipFill>
          <a:blip r:embed="rId7"/>
          <a:stretch>
            <a:fillRect/>
          </a:stretch>
        </p:blipFill>
        <p:spPr>
          <a:xfrm>
            <a:off x="4303241" y="4252190"/>
            <a:ext cx="3253050" cy="2007596"/>
          </a:xfrm>
          <a:prstGeom prst="rect">
            <a:avLst/>
          </a:prstGeom>
        </p:spPr>
        <p:style>
          <a:lnRef idx="0">
            <a:schemeClr val="dk1"/>
          </a:lnRef>
          <a:fillRef idx="3">
            <a:schemeClr val="dk1"/>
          </a:fillRef>
          <a:effectRef idx="3">
            <a:schemeClr val="dk1"/>
          </a:effectRef>
          <a:fontRef idx="minor">
            <a:schemeClr val="lt1"/>
          </a:fontRef>
        </p:style>
      </p:pic>
      <p:pic>
        <p:nvPicPr>
          <p:cNvPr id="13" name="Immagine 12" descr="Immagine che contiene testo, schermata, Rettangolo, diagramma&#10;&#10;Il contenuto generato dall'IA potrebbe non essere corretto.">
            <a:extLst>
              <a:ext uri="{FF2B5EF4-FFF2-40B4-BE49-F238E27FC236}">
                <a16:creationId xmlns:a16="http://schemas.microsoft.com/office/drawing/2014/main" id="{CE798A26-6DD1-B38C-15F9-5DBFEA21B7FA}"/>
              </a:ext>
            </a:extLst>
          </p:cNvPr>
          <p:cNvPicPr>
            <a:picLocks noChangeAspect="1"/>
          </p:cNvPicPr>
          <p:nvPr/>
        </p:nvPicPr>
        <p:blipFill>
          <a:blip r:embed="rId8"/>
          <a:stretch>
            <a:fillRect/>
          </a:stretch>
        </p:blipFill>
        <p:spPr>
          <a:xfrm>
            <a:off x="8062234" y="4252190"/>
            <a:ext cx="3249046" cy="2005125"/>
          </a:xfrm>
          <a:prstGeom prst="rect">
            <a:avLst/>
          </a:prstGeom>
        </p:spPr>
        <p:style>
          <a:lnRef idx="0">
            <a:schemeClr val="dk1"/>
          </a:lnRef>
          <a:fillRef idx="3">
            <a:schemeClr val="dk1"/>
          </a:fillRef>
          <a:effectRef idx="3">
            <a:schemeClr val="dk1"/>
          </a:effectRef>
          <a:fontRef idx="minor">
            <a:schemeClr val="lt1"/>
          </a:fontRef>
        </p:style>
      </p:pic>
    </p:spTree>
    <p:extLst>
      <p:ext uri="{BB962C8B-B14F-4D97-AF65-F5344CB8AC3E}">
        <p14:creationId xmlns:p14="http://schemas.microsoft.com/office/powerpoint/2010/main" val="18418416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olo 5">
            <a:extLst>
              <a:ext uri="{FF2B5EF4-FFF2-40B4-BE49-F238E27FC236}">
                <a16:creationId xmlns:a16="http://schemas.microsoft.com/office/drawing/2014/main" id="{2EEEFBA2-D2C5-483D-A977-8998D1677BEF}"/>
              </a:ext>
            </a:extLst>
          </p:cNvPr>
          <p:cNvSpPr>
            <a:spLocks noGrp="1"/>
          </p:cNvSpPr>
          <p:nvPr>
            <p:ph type="title"/>
          </p:nvPr>
        </p:nvSpPr>
        <p:spPr>
          <a:xfrm>
            <a:off x="4985754" y="2741026"/>
            <a:ext cx="5881850" cy="2357066"/>
          </a:xfrm>
        </p:spPr>
        <p:txBody>
          <a:bodyPr rtlCol="0"/>
          <a:lstStyle>
            <a:defPPr>
              <a:defRPr lang="it-IT"/>
            </a:defPPr>
          </a:lstStyle>
          <a:p>
            <a:pPr rtl="0"/>
            <a:r>
              <a:rPr lang="en-US" dirty="0"/>
              <a:t>F</a:t>
            </a:r>
            <a:r>
              <a:rPr lang="it-IT" dirty="0"/>
              <a:t>ASE 1</a:t>
            </a:r>
          </a:p>
        </p:txBody>
      </p:sp>
    </p:spTree>
    <p:extLst>
      <p:ext uri="{BB962C8B-B14F-4D97-AF65-F5344CB8AC3E}">
        <p14:creationId xmlns:p14="http://schemas.microsoft.com/office/powerpoint/2010/main" val="371649613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23ED2E-A628-EF77-7599-4067465B8F16}"/>
            </a:ext>
          </a:extLst>
        </p:cNvPr>
        <p:cNvGrpSpPr/>
        <p:nvPr/>
      </p:nvGrpSpPr>
      <p:grpSpPr>
        <a:xfrm>
          <a:off x="0" y="0"/>
          <a:ext cx="0" cy="0"/>
          <a:chOff x="0" y="0"/>
          <a:chExt cx="0" cy="0"/>
        </a:xfrm>
      </p:grpSpPr>
      <p:sp>
        <p:nvSpPr>
          <p:cNvPr id="22" name="Titolo 65">
            <a:extLst>
              <a:ext uri="{FF2B5EF4-FFF2-40B4-BE49-F238E27FC236}">
                <a16:creationId xmlns:a16="http://schemas.microsoft.com/office/drawing/2014/main" id="{473E6E1C-5502-0482-D764-866A686CEE21}"/>
              </a:ext>
            </a:extLst>
          </p:cNvPr>
          <p:cNvSpPr>
            <a:spLocks noGrp="1"/>
          </p:cNvSpPr>
          <p:nvPr>
            <p:ph type="title"/>
          </p:nvPr>
        </p:nvSpPr>
        <p:spPr>
          <a:xfrm>
            <a:off x="614107" y="501519"/>
            <a:ext cx="10515600" cy="492025"/>
          </a:xfrm>
        </p:spPr>
        <p:txBody>
          <a:bodyPr rtlCol="0"/>
          <a:lstStyle>
            <a:defPPr>
              <a:defRPr lang="it-IT"/>
            </a:defPPr>
          </a:lstStyle>
          <a:p>
            <a:pPr algn="l" rtl="0"/>
            <a:r>
              <a:rPr lang="it-IT" noProof="0" dirty="0"/>
              <a:t>ANALISI DEL DATASET</a:t>
            </a:r>
            <a:br>
              <a:rPr lang="it-IT" dirty="0"/>
            </a:br>
            <a:endParaRPr lang="it-IT" dirty="0"/>
          </a:p>
        </p:txBody>
      </p:sp>
      <p:sp>
        <p:nvSpPr>
          <p:cNvPr id="23" name="Segnaposto testo 40">
            <a:extLst>
              <a:ext uri="{FF2B5EF4-FFF2-40B4-BE49-F238E27FC236}">
                <a16:creationId xmlns:a16="http://schemas.microsoft.com/office/drawing/2014/main" id="{C7D8F64C-FBCA-B24C-08FA-C59F57AF429E}"/>
              </a:ext>
            </a:extLst>
          </p:cNvPr>
          <p:cNvSpPr txBox="1">
            <a:spLocks/>
          </p:cNvSpPr>
          <p:nvPr/>
        </p:nvSpPr>
        <p:spPr>
          <a:xfrm>
            <a:off x="614107" y="1228609"/>
            <a:ext cx="9072652" cy="365125"/>
          </a:xfrm>
          <a:prstGeom prst="rect">
            <a:avLst/>
          </a:prstGeom>
        </p:spPr>
        <p:txBody>
          <a:bodyPr rtlCol="0" anchor="ctr"/>
          <a:lstStyle>
            <a:defPPr>
              <a:defRPr lang="it-IT"/>
            </a:defPPr>
            <a:lvl1pPr marL="0" indent="0" algn="ctr" defTabSz="914400" rtl="0" eaLnBrk="1" latinLnBrk="0" hangingPunct="1">
              <a:lnSpc>
                <a:spcPct val="100000"/>
              </a:lnSpc>
              <a:spcBef>
                <a:spcPts val="1000"/>
              </a:spcBef>
              <a:buFont typeface="Arial" panose="020B0604020202020204" pitchFamily="34" charset="0"/>
              <a:buNone/>
              <a:defRPr lang="it-IT" sz="1800" b="1" kern="1200" cap="all" spc="200" baseline="0">
                <a:solidFill>
                  <a:schemeClr val="accent1">
                    <a:lumMod val="50000"/>
                    <a:lumOff val="50000"/>
                  </a:schemeClr>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lgn="l"/>
            <a:r>
              <a:rPr lang="it-IT" sz="1600" dirty="0">
                <a:solidFill>
                  <a:schemeClr val="accent6"/>
                </a:solidFill>
              </a:rPr>
              <a:t>Distribuzioni di frequenza</a:t>
            </a:r>
          </a:p>
        </p:txBody>
      </p:sp>
      <p:pic>
        <p:nvPicPr>
          <p:cNvPr id="3" name="Immagine 2" descr="Immagine che contiene testo, schermata, Rettangolo, diagramma&#10;&#10;Il contenuto generato dall'IA potrebbe non essere corretto.">
            <a:extLst>
              <a:ext uri="{FF2B5EF4-FFF2-40B4-BE49-F238E27FC236}">
                <a16:creationId xmlns:a16="http://schemas.microsoft.com/office/drawing/2014/main" id="{5D0BDED3-92D6-3D83-B267-5F306765096F}"/>
              </a:ext>
            </a:extLst>
          </p:cNvPr>
          <p:cNvPicPr>
            <a:picLocks noChangeAspect="1"/>
          </p:cNvPicPr>
          <p:nvPr/>
        </p:nvPicPr>
        <p:blipFill>
          <a:blip r:embed="rId3"/>
          <a:stretch>
            <a:fillRect/>
          </a:stretch>
        </p:blipFill>
        <p:spPr>
          <a:xfrm>
            <a:off x="548254" y="1954650"/>
            <a:ext cx="3253050" cy="2007596"/>
          </a:xfrm>
          <a:prstGeom prst="rect">
            <a:avLst/>
          </a:prstGeom>
        </p:spPr>
        <p:style>
          <a:lnRef idx="0">
            <a:schemeClr val="dk1"/>
          </a:lnRef>
          <a:fillRef idx="3">
            <a:schemeClr val="dk1"/>
          </a:fillRef>
          <a:effectRef idx="3">
            <a:schemeClr val="dk1"/>
          </a:effectRef>
          <a:fontRef idx="minor">
            <a:schemeClr val="lt1"/>
          </a:fontRef>
        </p:style>
      </p:pic>
      <p:pic>
        <p:nvPicPr>
          <p:cNvPr id="5" name="Immagine 4" descr="Immagine che contiene testo, schermata, Rettangolo, diagramma&#10;&#10;Il contenuto generato dall'IA potrebbe non essere corretto.">
            <a:extLst>
              <a:ext uri="{FF2B5EF4-FFF2-40B4-BE49-F238E27FC236}">
                <a16:creationId xmlns:a16="http://schemas.microsoft.com/office/drawing/2014/main" id="{EAFA3382-12E6-C0C1-A399-0E627A2BA318}"/>
              </a:ext>
            </a:extLst>
          </p:cNvPr>
          <p:cNvPicPr>
            <a:picLocks noChangeAspect="1"/>
          </p:cNvPicPr>
          <p:nvPr/>
        </p:nvPicPr>
        <p:blipFill>
          <a:blip r:embed="rId4"/>
          <a:stretch>
            <a:fillRect/>
          </a:stretch>
        </p:blipFill>
        <p:spPr>
          <a:xfrm>
            <a:off x="4305244" y="1954650"/>
            <a:ext cx="3253050" cy="2007596"/>
          </a:xfrm>
          <a:prstGeom prst="rect">
            <a:avLst/>
          </a:prstGeom>
        </p:spPr>
        <p:style>
          <a:lnRef idx="0">
            <a:schemeClr val="dk1"/>
          </a:lnRef>
          <a:fillRef idx="3">
            <a:schemeClr val="dk1"/>
          </a:fillRef>
          <a:effectRef idx="3">
            <a:schemeClr val="dk1"/>
          </a:effectRef>
          <a:fontRef idx="minor">
            <a:schemeClr val="lt1"/>
          </a:fontRef>
        </p:style>
      </p:pic>
      <p:pic>
        <p:nvPicPr>
          <p:cNvPr id="7" name="Immagine 6" descr="Immagine che contiene testo, schermata, diagramma, Rettangolo&#10;&#10;Il contenuto generato dall'IA potrebbe non essere corretto.">
            <a:extLst>
              <a:ext uri="{FF2B5EF4-FFF2-40B4-BE49-F238E27FC236}">
                <a16:creationId xmlns:a16="http://schemas.microsoft.com/office/drawing/2014/main" id="{42CAE964-7BF9-54EB-1DFC-BE7CF00CE067}"/>
              </a:ext>
            </a:extLst>
          </p:cNvPr>
          <p:cNvPicPr>
            <a:picLocks noChangeAspect="1"/>
          </p:cNvPicPr>
          <p:nvPr/>
        </p:nvPicPr>
        <p:blipFill>
          <a:blip r:embed="rId5"/>
          <a:stretch>
            <a:fillRect/>
          </a:stretch>
        </p:blipFill>
        <p:spPr>
          <a:xfrm>
            <a:off x="8062234" y="1957121"/>
            <a:ext cx="3249046" cy="2005125"/>
          </a:xfrm>
          <a:prstGeom prst="rect">
            <a:avLst/>
          </a:prstGeom>
        </p:spPr>
        <p:style>
          <a:lnRef idx="0">
            <a:schemeClr val="dk1"/>
          </a:lnRef>
          <a:fillRef idx="3">
            <a:schemeClr val="dk1"/>
          </a:fillRef>
          <a:effectRef idx="3">
            <a:schemeClr val="dk1"/>
          </a:effectRef>
          <a:fontRef idx="minor">
            <a:schemeClr val="lt1"/>
          </a:fontRef>
        </p:style>
      </p:pic>
      <p:pic>
        <p:nvPicPr>
          <p:cNvPr id="9" name="Immagine 8" descr="Immagine che contiene testo, schermata, Carattere, diagramma&#10;&#10;Il contenuto generato dall'IA potrebbe non essere corretto.">
            <a:extLst>
              <a:ext uri="{FF2B5EF4-FFF2-40B4-BE49-F238E27FC236}">
                <a16:creationId xmlns:a16="http://schemas.microsoft.com/office/drawing/2014/main" id="{6A804A22-1973-2FA3-5359-E3683D7D9669}"/>
              </a:ext>
            </a:extLst>
          </p:cNvPr>
          <p:cNvPicPr>
            <a:picLocks noChangeAspect="1"/>
          </p:cNvPicPr>
          <p:nvPr/>
        </p:nvPicPr>
        <p:blipFill>
          <a:blip r:embed="rId6"/>
          <a:stretch>
            <a:fillRect/>
          </a:stretch>
        </p:blipFill>
        <p:spPr>
          <a:xfrm>
            <a:off x="548251" y="4254663"/>
            <a:ext cx="3249046" cy="2005125"/>
          </a:xfrm>
          <a:prstGeom prst="rect">
            <a:avLst/>
          </a:prstGeom>
        </p:spPr>
        <p:style>
          <a:lnRef idx="0">
            <a:schemeClr val="dk1"/>
          </a:lnRef>
          <a:fillRef idx="3">
            <a:schemeClr val="dk1"/>
          </a:fillRef>
          <a:effectRef idx="3">
            <a:schemeClr val="dk1"/>
          </a:effectRef>
          <a:fontRef idx="minor">
            <a:schemeClr val="lt1"/>
          </a:fontRef>
        </p:style>
      </p:pic>
      <p:pic>
        <p:nvPicPr>
          <p:cNvPr id="11" name="Immagine 10" descr="Immagine che contiene testo, schermata, diagramma, Rettangolo&#10;&#10;Il contenuto generato dall'IA potrebbe non essere corretto.">
            <a:extLst>
              <a:ext uri="{FF2B5EF4-FFF2-40B4-BE49-F238E27FC236}">
                <a16:creationId xmlns:a16="http://schemas.microsoft.com/office/drawing/2014/main" id="{5579872C-92E4-A2AC-C3EA-2F0DD691D691}"/>
              </a:ext>
            </a:extLst>
          </p:cNvPr>
          <p:cNvPicPr>
            <a:picLocks noChangeAspect="1"/>
          </p:cNvPicPr>
          <p:nvPr/>
        </p:nvPicPr>
        <p:blipFill>
          <a:blip r:embed="rId7"/>
          <a:stretch>
            <a:fillRect/>
          </a:stretch>
        </p:blipFill>
        <p:spPr>
          <a:xfrm>
            <a:off x="4303241" y="4252190"/>
            <a:ext cx="3253050" cy="2007596"/>
          </a:xfrm>
          <a:prstGeom prst="rect">
            <a:avLst/>
          </a:prstGeom>
        </p:spPr>
        <p:style>
          <a:lnRef idx="0">
            <a:schemeClr val="dk1"/>
          </a:lnRef>
          <a:fillRef idx="3">
            <a:schemeClr val="dk1"/>
          </a:fillRef>
          <a:effectRef idx="3">
            <a:schemeClr val="dk1"/>
          </a:effectRef>
          <a:fontRef idx="minor">
            <a:schemeClr val="lt1"/>
          </a:fontRef>
        </p:style>
      </p:pic>
      <p:pic>
        <p:nvPicPr>
          <p:cNvPr id="13" name="Immagine 12" descr="Immagine che contiene testo, schermata, Rettangolo, diagramma&#10;&#10;Il contenuto generato dall'IA potrebbe non essere corretto.">
            <a:extLst>
              <a:ext uri="{FF2B5EF4-FFF2-40B4-BE49-F238E27FC236}">
                <a16:creationId xmlns:a16="http://schemas.microsoft.com/office/drawing/2014/main" id="{757DFF27-02BF-359B-87D5-820A1A7C418E}"/>
              </a:ext>
            </a:extLst>
          </p:cNvPr>
          <p:cNvPicPr>
            <a:picLocks noChangeAspect="1"/>
          </p:cNvPicPr>
          <p:nvPr/>
        </p:nvPicPr>
        <p:blipFill>
          <a:blip r:embed="rId8"/>
          <a:stretch>
            <a:fillRect/>
          </a:stretch>
        </p:blipFill>
        <p:spPr>
          <a:xfrm>
            <a:off x="8062234" y="4252190"/>
            <a:ext cx="3249046" cy="2005125"/>
          </a:xfrm>
          <a:prstGeom prst="rect">
            <a:avLst/>
          </a:prstGeom>
        </p:spPr>
        <p:style>
          <a:lnRef idx="0">
            <a:schemeClr val="dk1"/>
          </a:lnRef>
          <a:fillRef idx="3">
            <a:schemeClr val="dk1"/>
          </a:fillRef>
          <a:effectRef idx="3">
            <a:schemeClr val="dk1"/>
          </a:effectRef>
          <a:fontRef idx="minor">
            <a:schemeClr val="lt1"/>
          </a:fontRef>
        </p:style>
      </p:pic>
      <p:pic>
        <p:nvPicPr>
          <p:cNvPr id="15" name="Immagine 14" descr="Immagine che contiene testo, schermata, Carattere, numero&#10;&#10;Il contenuto generato dall'IA potrebbe non essere corretto.">
            <a:extLst>
              <a:ext uri="{FF2B5EF4-FFF2-40B4-BE49-F238E27FC236}">
                <a16:creationId xmlns:a16="http://schemas.microsoft.com/office/drawing/2014/main" id="{BCFBFED9-A287-65E4-D695-8DED39020A1A}"/>
              </a:ext>
            </a:extLst>
          </p:cNvPr>
          <p:cNvPicPr>
            <a:picLocks noChangeAspect="1"/>
          </p:cNvPicPr>
          <p:nvPr/>
        </p:nvPicPr>
        <p:blipFill>
          <a:blip r:embed="rId9"/>
          <a:stretch>
            <a:fillRect/>
          </a:stretch>
        </p:blipFill>
        <p:spPr>
          <a:xfrm>
            <a:off x="266037" y="2592690"/>
            <a:ext cx="3813474" cy="731515"/>
          </a:xfrm>
          <a:prstGeom prst="rect">
            <a:avLst/>
          </a:prstGeom>
        </p:spPr>
        <p:style>
          <a:lnRef idx="0">
            <a:schemeClr val="dk1"/>
          </a:lnRef>
          <a:fillRef idx="3">
            <a:schemeClr val="dk1"/>
          </a:fillRef>
          <a:effectRef idx="3">
            <a:schemeClr val="dk1"/>
          </a:effectRef>
          <a:fontRef idx="minor">
            <a:schemeClr val="lt1"/>
          </a:fontRef>
        </p:style>
      </p:pic>
      <p:pic>
        <p:nvPicPr>
          <p:cNvPr id="17" name="Immagine 16" descr="Immagine che contiene testo, numero, schermata, Carattere&#10;&#10;Il contenuto generato dall'IA potrebbe non essere corretto.">
            <a:extLst>
              <a:ext uri="{FF2B5EF4-FFF2-40B4-BE49-F238E27FC236}">
                <a16:creationId xmlns:a16="http://schemas.microsoft.com/office/drawing/2014/main" id="{BCDBDB1D-0267-D0DB-EC7A-8B773B574D9B}"/>
              </a:ext>
            </a:extLst>
          </p:cNvPr>
          <p:cNvPicPr>
            <a:picLocks noChangeAspect="1"/>
          </p:cNvPicPr>
          <p:nvPr/>
        </p:nvPicPr>
        <p:blipFill>
          <a:blip r:embed="rId10"/>
          <a:stretch>
            <a:fillRect/>
          </a:stretch>
        </p:blipFill>
        <p:spPr>
          <a:xfrm>
            <a:off x="444017" y="4600286"/>
            <a:ext cx="3457514" cy="1439225"/>
          </a:xfrm>
          <a:prstGeom prst="rect">
            <a:avLst/>
          </a:prstGeom>
        </p:spPr>
        <p:style>
          <a:lnRef idx="0">
            <a:schemeClr val="dk1"/>
          </a:lnRef>
          <a:fillRef idx="3">
            <a:schemeClr val="dk1"/>
          </a:fillRef>
          <a:effectRef idx="3">
            <a:schemeClr val="dk1"/>
          </a:effectRef>
          <a:fontRef idx="minor">
            <a:schemeClr val="lt1"/>
          </a:fontRef>
        </p:style>
      </p:pic>
      <p:pic>
        <p:nvPicPr>
          <p:cNvPr id="19" name="Immagine 18" descr="Immagine che contiene testo, numero, schermata, Carattere&#10;&#10;Il contenuto generato dall'IA potrebbe non essere corretto.">
            <a:extLst>
              <a:ext uri="{FF2B5EF4-FFF2-40B4-BE49-F238E27FC236}">
                <a16:creationId xmlns:a16="http://schemas.microsoft.com/office/drawing/2014/main" id="{F592D057-F42F-0D7E-B769-84E09DD80801}"/>
              </a:ext>
            </a:extLst>
          </p:cNvPr>
          <p:cNvPicPr>
            <a:picLocks noChangeAspect="1"/>
          </p:cNvPicPr>
          <p:nvPr/>
        </p:nvPicPr>
        <p:blipFill>
          <a:blip r:embed="rId11"/>
          <a:stretch>
            <a:fillRect/>
          </a:stretch>
        </p:blipFill>
        <p:spPr>
          <a:xfrm>
            <a:off x="5363589" y="2557147"/>
            <a:ext cx="4889344" cy="3198446"/>
          </a:xfrm>
          <a:prstGeom prst="rect">
            <a:avLst/>
          </a:prstGeom>
        </p:spPr>
        <p:style>
          <a:lnRef idx="0">
            <a:schemeClr val="dk1"/>
          </a:lnRef>
          <a:fillRef idx="3">
            <a:schemeClr val="dk1"/>
          </a:fillRef>
          <a:effectRef idx="3">
            <a:schemeClr val="dk1"/>
          </a:effectRef>
          <a:fontRef idx="minor">
            <a:schemeClr val="lt1"/>
          </a:fontRef>
        </p:style>
      </p:pic>
    </p:spTree>
    <p:extLst>
      <p:ext uri="{BB962C8B-B14F-4D97-AF65-F5344CB8AC3E}">
        <p14:creationId xmlns:p14="http://schemas.microsoft.com/office/powerpoint/2010/main" val="420444664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BD0F24-1852-4CA5-485B-1C6910AE2BD1}"/>
            </a:ext>
          </a:extLst>
        </p:cNvPr>
        <p:cNvGrpSpPr/>
        <p:nvPr/>
      </p:nvGrpSpPr>
      <p:grpSpPr>
        <a:xfrm>
          <a:off x="0" y="0"/>
          <a:ext cx="0" cy="0"/>
          <a:chOff x="0" y="0"/>
          <a:chExt cx="0" cy="0"/>
        </a:xfrm>
      </p:grpSpPr>
      <p:sp>
        <p:nvSpPr>
          <p:cNvPr id="66" name="Titolo 65">
            <a:extLst>
              <a:ext uri="{FF2B5EF4-FFF2-40B4-BE49-F238E27FC236}">
                <a16:creationId xmlns:a16="http://schemas.microsoft.com/office/drawing/2014/main" id="{3B5C457C-DAFB-736A-2FF3-56ECEA1326EC}"/>
              </a:ext>
            </a:extLst>
          </p:cNvPr>
          <p:cNvSpPr>
            <a:spLocks noGrp="1"/>
          </p:cNvSpPr>
          <p:nvPr>
            <p:ph type="title"/>
          </p:nvPr>
        </p:nvSpPr>
        <p:spPr>
          <a:xfrm>
            <a:off x="614107" y="501519"/>
            <a:ext cx="10515600" cy="492025"/>
          </a:xfrm>
        </p:spPr>
        <p:txBody>
          <a:bodyPr rtlCol="0"/>
          <a:lstStyle>
            <a:defPPr>
              <a:defRPr lang="it-IT"/>
            </a:defPPr>
          </a:lstStyle>
          <a:p>
            <a:pPr rtl="0"/>
            <a:r>
              <a:rPr lang="it-IT" noProof="0" dirty="0"/>
              <a:t>ANALISI DEL DATASET</a:t>
            </a:r>
            <a:br>
              <a:rPr lang="it-IT" dirty="0"/>
            </a:br>
            <a:endParaRPr lang="it-IT" dirty="0"/>
          </a:p>
        </p:txBody>
      </p:sp>
      <p:sp>
        <p:nvSpPr>
          <p:cNvPr id="35" name="Rettangolo 34">
            <a:extLst>
              <a:ext uri="{FF2B5EF4-FFF2-40B4-BE49-F238E27FC236}">
                <a16:creationId xmlns:a16="http://schemas.microsoft.com/office/drawing/2014/main" id="{07821346-8785-DB37-12FB-C90E6C197DDE}"/>
              </a:ext>
            </a:extLst>
          </p:cNvPr>
          <p:cNvSpPr/>
          <p:nvPr/>
        </p:nvSpPr>
        <p:spPr>
          <a:xfrm>
            <a:off x="1411942" y="1828799"/>
            <a:ext cx="6871447" cy="4182035"/>
          </a:xfrm>
          <a:prstGeom prst="rect">
            <a:avLst/>
          </a:prstGeom>
          <a:solidFill>
            <a:schemeClr val="accent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6" name="Segnaposto testo 40">
            <a:extLst>
              <a:ext uri="{FF2B5EF4-FFF2-40B4-BE49-F238E27FC236}">
                <a16:creationId xmlns:a16="http://schemas.microsoft.com/office/drawing/2014/main" id="{B17C57AC-A213-6E8F-4ABD-EE5237D934CB}"/>
              </a:ext>
            </a:extLst>
          </p:cNvPr>
          <p:cNvSpPr txBox="1">
            <a:spLocks/>
          </p:cNvSpPr>
          <p:nvPr/>
        </p:nvSpPr>
        <p:spPr>
          <a:xfrm>
            <a:off x="614107" y="1228609"/>
            <a:ext cx="9072652" cy="365125"/>
          </a:xfrm>
          <a:prstGeom prst="rect">
            <a:avLst/>
          </a:prstGeom>
        </p:spPr>
        <p:txBody>
          <a:bodyPr rtlCol="0" anchor="ctr"/>
          <a:lstStyle>
            <a:defPPr>
              <a:defRPr lang="it-IT"/>
            </a:defPPr>
            <a:lvl1pPr marL="0" indent="0" algn="ctr" defTabSz="914400" rtl="0" eaLnBrk="1" latinLnBrk="0" hangingPunct="1">
              <a:lnSpc>
                <a:spcPct val="100000"/>
              </a:lnSpc>
              <a:spcBef>
                <a:spcPts val="1000"/>
              </a:spcBef>
              <a:buFont typeface="Arial" panose="020B0604020202020204" pitchFamily="34" charset="0"/>
              <a:buNone/>
              <a:defRPr lang="it-IT" sz="1800" b="1" kern="1200" cap="all" spc="200" baseline="0">
                <a:solidFill>
                  <a:schemeClr val="accent1">
                    <a:lumMod val="50000"/>
                    <a:lumOff val="50000"/>
                  </a:schemeClr>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lgn="l"/>
            <a:r>
              <a:rPr lang="it-IT" sz="1600" dirty="0">
                <a:solidFill>
                  <a:schemeClr val="accent6"/>
                </a:solidFill>
              </a:rPr>
              <a:t>Funzione di distribuzione empirica</a:t>
            </a:r>
          </a:p>
        </p:txBody>
      </p:sp>
      <p:pic>
        <p:nvPicPr>
          <p:cNvPr id="3" name="Immagine 2" descr="Immagine che contiene testo, schermata, Carattere, numero&#10;&#10;Il contenuto generato dall'IA potrebbe non essere corretto.">
            <a:extLst>
              <a:ext uri="{FF2B5EF4-FFF2-40B4-BE49-F238E27FC236}">
                <a16:creationId xmlns:a16="http://schemas.microsoft.com/office/drawing/2014/main" id="{8A5FFFEE-A995-A29E-E4B4-EC54D78B12D4}"/>
              </a:ext>
            </a:extLst>
          </p:cNvPr>
          <p:cNvPicPr>
            <a:picLocks noChangeAspect="1"/>
          </p:cNvPicPr>
          <p:nvPr/>
        </p:nvPicPr>
        <p:blipFill>
          <a:blip r:embed="rId3"/>
          <a:stretch>
            <a:fillRect/>
          </a:stretch>
        </p:blipFill>
        <p:spPr>
          <a:xfrm>
            <a:off x="624625" y="1828798"/>
            <a:ext cx="3427307" cy="3911601"/>
          </a:xfrm>
          <a:prstGeom prst="rect">
            <a:avLst/>
          </a:prstGeom>
        </p:spPr>
      </p:pic>
      <p:pic>
        <p:nvPicPr>
          <p:cNvPr id="10" name="Immagine 9" descr="Immagine che contiene testo, schermata, linea, diagramma&#10;&#10;Il contenuto generato dall'IA potrebbe non essere corretto.">
            <a:extLst>
              <a:ext uri="{FF2B5EF4-FFF2-40B4-BE49-F238E27FC236}">
                <a16:creationId xmlns:a16="http://schemas.microsoft.com/office/drawing/2014/main" id="{2EE12CFF-B4DF-C1CB-DD18-2E9A3AD5B86D}"/>
              </a:ext>
            </a:extLst>
          </p:cNvPr>
          <p:cNvPicPr>
            <a:picLocks noChangeAspect="1"/>
          </p:cNvPicPr>
          <p:nvPr/>
        </p:nvPicPr>
        <p:blipFill>
          <a:blip r:embed="rId4"/>
          <a:stretch>
            <a:fillRect/>
          </a:stretch>
        </p:blipFill>
        <p:spPr>
          <a:xfrm>
            <a:off x="4839249" y="1828797"/>
            <a:ext cx="6331276" cy="3911601"/>
          </a:xfrm>
          <a:prstGeom prst="rect">
            <a:avLst/>
          </a:prstGeom>
        </p:spPr>
      </p:pic>
    </p:spTree>
    <p:extLst>
      <p:ext uri="{BB962C8B-B14F-4D97-AF65-F5344CB8AC3E}">
        <p14:creationId xmlns:p14="http://schemas.microsoft.com/office/powerpoint/2010/main" val="133623701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225577-6872-A0E1-63F8-250279259B60}"/>
            </a:ext>
          </a:extLst>
        </p:cNvPr>
        <p:cNvGrpSpPr/>
        <p:nvPr/>
      </p:nvGrpSpPr>
      <p:grpSpPr>
        <a:xfrm>
          <a:off x="0" y="0"/>
          <a:ext cx="0" cy="0"/>
          <a:chOff x="0" y="0"/>
          <a:chExt cx="0" cy="0"/>
        </a:xfrm>
      </p:grpSpPr>
      <p:sp>
        <p:nvSpPr>
          <p:cNvPr id="32" name="Rettangolo 31">
            <a:extLst>
              <a:ext uri="{FF2B5EF4-FFF2-40B4-BE49-F238E27FC236}">
                <a16:creationId xmlns:a16="http://schemas.microsoft.com/office/drawing/2014/main" id="{F51D6E38-94D5-24C2-69CF-1641C8D2254A}"/>
              </a:ext>
            </a:extLst>
          </p:cNvPr>
          <p:cNvSpPr/>
          <p:nvPr/>
        </p:nvSpPr>
        <p:spPr>
          <a:xfrm>
            <a:off x="2505241" y="2339376"/>
            <a:ext cx="8843657" cy="4182035"/>
          </a:xfrm>
          <a:prstGeom prst="rect">
            <a:avLst/>
          </a:prstGeom>
          <a:solidFill>
            <a:schemeClr val="accent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6" name="Titolo 65">
            <a:extLst>
              <a:ext uri="{FF2B5EF4-FFF2-40B4-BE49-F238E27FC236}">
                <a16:creationId xmlns:a16="http://schemas.microsoft.com/office/drawing/2014/main" id="{6F7E5CA5-1E8C-680E-648E-BC013C8F446E}"/>
              </a:ext>
            </a:extLst>
          </p:cNvPr>
          <p:cNvSpPr>
            <a:spLocks noGrp="1"/>
          </p:cNvSpPr>
          <p:nvPr>
            <p:ph type="title"/>
          </p:nvPr>
        </p:nvSpPr>
        <p:spPr>
          <a:xfrm>
            <a:off x="614107" y="736584"/>
            <a:ext cx="10515600" cy="492025"/>
          </a:xfrm>
        </p:spPr>
        <p:txBody>
          <a:bodyPr rtlCol="0"/>
          <a:lstStyle>
            <a:defPPr>
              <a:defRPr lang="it-IT"/>
            </a:defPPr>
          </a:lstStyle>
          <a:p>
            <a:pPr algn="l" rtl="0"/>
            <a:r>
              <a:rPr lang="it-IT" noProof="0" dirty="0"/>
              <a:t>INDICI DI </a:t>
            </a:r>
            <a:r>
              <a:rPr lang="it-IT" noProof="0" dirty="0" err="1"/>
              <a:t>SINTESi</a:t>
            </a:r>
            <a:br>
              <a:rPr lang="it-IT" dirty="0"/>
            </a:br>
            <a:endParaRPr lang="it-IT" dirty="0"/>
          </a:p>
        </p:txBody>
      </p:sp>
      <p:sp>
        <p:nvSpPr>
          <p:cNvPr id="37" name="Segnaposto testo 40">
            <a:extLst>
              <a:ext uri="{FF2B5EF4-FFF2-40B4-BE49-F238E27FC236}">
                <a16:creationId xmlns:a16="http://schemas.microsoft.com/office/drawing/2014/main" id="{A138013E-6CF0-B061-FED7-D62E5E0DAA84}"/>
              </a:ext>
            </a:extLst>
          </p:cNvPr>
          <p:cNvSpPr txBox="1">
            <a:spLocks/>
          </p:cNvSpPr>
          <p:nvPr/>
        </p:nvSpPr>
        <p:spPr>
          <a:xfrm>
            <a:off x="614107" y="1228609"/>
            <a:ext cx="3218305" cy="365125"/>
          </a:xfrm>
          <a:prstGeom prst="rect">
            <a:avLst/>
          </a:prstGeom>
        </p:spPr>
        <p:txBody>
          <a:bodyPr rtlCol="0" anchor="ctr"/>
          <a:lstStyle>
            <a:defPPr>
              <a:defRPr lang="it-IT"/>
            </a:defPPr>
            <a:lvl1pPr marL="0" indent="0" algn="ctr" defTabSz="914400" rtl="0" eaLnBrk="1" latinLnBrk="0" hangingPunct="1">
              <a:lnSpc>
                <a:spcPct val="100000"/>
              </a:lnSpc>
              <a:spcBef>
                <a:spcPts val="1000"/>
              </a:spcBef>
              <a:buFont typeface="Arial" panose="020B0604020202020204" pitchFamily="34" charset="0"/>
              <a:buNone/>
              <a:defRPr lang="it-IT" sz="1800" b="1" kern="1200" cap="all" spc="200" baseline="0">
                <a:solidFill>
                  <a:schemeClr val="accent1">
                    <a:lumMod val="50000"/>
                    <a:lumOff val="50000"/>
                  </a:schemeClr>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lgn="l"/>
            <a:r>
              <a:rPr lang="en-US" sz="1600" dirty="0" err="1">
                <a:solidFill>
                  <a:schemeClr val="accent6"/>
                </a:solidFill>
              </a:rPr>
              <a:t>Variabili</a:t>
            </a:r>
            <a:r>
              <a:rPr lang="en-US" sz="1600" dirty="0">
                <a:solidFill>
                  <a:schemeClr val="accent6"/>
                </a:solidFill>
              </a:rPr>
              <a:t> </a:t>
            </a:r>
            <a:r>
              <a:rPr lang="en-US" sz="1600" dirty="0" err="1">
                <a:solidFill>
                  <a:schemeClr val="accent6"/>
                </a:solidFill>
              </a:rPr>
              <a:t>binarie</a:t>
            </a:r>
            <a:endParaRPr lang="it-IT" sz="1600" dirty="0">
              <a:solidFill>
                <a:schemeClr val="accent6"/>
              </a:solidFill>
            </a:endParaRPr>
          </a:p>
        </p:txBody>
      </p:sp>
      <p:pic>
        <p:nvPicPr>
          <p:cNvPr id="4" name="Immagine 3" descr="Immagine che contiene testo, schermata, numero, Carattere&#10;&#10;Il contenuto generato dall'IA potrebbe non essere corretto.">
            <a:extLst>
              <a:ext uri="{FF2B5EF4-FFF2-40B4-BE49-F238E27FC236}">
                <a16:creationId xmlns:a16="http://schemas.microsoft.com/office/drawing/2014/main" id="{A6EBEE7C-E80C-7FFD-5033-44044E3F8169}"/>
              </a:ext>
            </a:extLst>
          </p:cNvPr>
          <p:cNvPicPr>
            <a:picLocks noChangeAspect="1"/>
          </p:cNvPicPr>
          <p:nvPr/>
        </p:nvPicPr>
        <p:blipFill>
          <a:blip r:embed="rId3"/>
          <a:stretch>
            <a:fillRect/>
          </a:stretch>
        </p:blipFill>
        <p:spPr>
          <a:xfrm>
            <a:off x="614107" y="2134548"/>
            <a:ext cx="4442827" cy="1974590"/>
          </a:xfrm>
          <a:prstGeom prst="rect">
            <a:avLst/>
          </a:prstGeom>
        </p:spPr>
      </p:pic>
    </p:spTree>
    <p:extLst>
      <p:ext uri="{BB962C8B-B14F-4D97-AF65-F5344CB8AC3E}">
        <p14:creationId xmlns:p14="http://schemas.microsoft.com/office/powerpoint/2010/main" val="405725224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AAC335-AB90-AD75-A666-3CD2D10545A3}"/>
            </a:ext>
          </a:extLst>
        </p:cNvPr>
        <p:cNvGrpSpPr/>
        <p:nvPr/>
      </p:nvGrpSpPr>
      <p:grpSpPr>
        <a:xfrm>
          <a:off x="0" y="0"/>
          <a:ext cx="0" cy="0"/>
          <a:chOff x="0" y="0"/>
          <a:chExt cx="0" cy="0"/>
        </a:xfrm>
      </p:grpSpPr>
      <p:sp>
        <p:nvSpPr>
          <p:cNvPr id="32" name="Rettangolo 31">
            <a:extLst>
              <a:ext uri="{FF2B5EF4-FFF2-40B4-BE49-F238E27FC236}">
                <a16:creationId xmlns:a16="http://schemas.microsoft.com/office/drawing/2014/main" id="{35A6F90E-060A-2148-15A8-75541645F94B}"/>
              </a:ext>
            </a:extLst>
          </p:cNvPr>
          <p:cNvSpPr/>
          <p:nvPr/>
        </p:nvSpPr>
        <p:spPr>
          <a:xfrm>
            <a:off x="2505241" y="2339376"/>
            <a:ext cx="8843657" cy="4182035"/>
          </a:xfrm>
          <a:prstGeom prst="rect">
            <a:avLst/>
          </a:prstGeom>
          <a:solidFill>
            <a:schemeClr val="accent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6" name="Titolo 65">
            <a:extLst>
              <a:ext uri="{FF2B5EF4-FFF2-40B4-BE49-F238E27FC236}">
                <a16:creationId xmlns:a16="http://schemas.microsoft.com/office/drawing/2014/main" id="{E3494B64-B141-D785-FC6A-0FCC27958B6D}"/>
              </a:ext>
            </a:extLst>
          </p:cNvPr>
          <p:cNvSpPr>
            <a:spLocks noGrp="1"/>
          </p:cNvSpPr>
          <p:nvPr>
            <p:ph type="title"/>
          </p:nvPr>
        </p:nvSpPr>
        <p:spPr>
          <a:xfrm>
            <a:off x="614107" y="736584"/>
            <a:ext cx="10515600" cy="492025"/>
          </a:xfrm>
        </p:spPr>
        <p:txBody>
          <a:bodyPr rtlCol="0"/>
          <a:lstStyle>
            <a:defPPr>
              <a:defRPr lang="it-IT"/>
            </a:defPPr>
          </a:lstStyle>
          <a:p>
            <a:pPr algn="l" rtl="0"/>
            <a:r>
              <a:rPr lang="it-IT" noProof="0" dirty="0"/>
              <a:t>INDICI DI </a:t>
            </a:r>
            <a:r>
              <a:rPr lang="it-IT" noProof="0" dirty="0" err="1"/>
              <a:t>SINTESi</a:t>
            </a:r>
            <a:br>
              <a:rPr lang="it-IT" dirty="0"/>
            </a:br>
            <a:endParaRPr lang="it-IT" dirty="0"/>
          </a:p>
        </p:txBody>
      </p:sp>
      <p:sp>
        <p:nvSpPr>
          <p:cNvPr id="37" name="Segnaposto testo 40">
            <a:extLst>
              <a:ext uri="{FF2B5EF4-FFF2-40B4-BE49-F238E27FC236}">
                <a16:creationId xmlns:a16="http://schemas.microsoft.com/office/drawing/2014/main" id="{F918C2CC-34EE-4080-8DA2-A131C02C083E}"/>
              </a:ext>
            </a:extLst>
          </p:cNvPr>
          <p:cNvSpPr txBox="1">
            <a:spLocks/>
          </p:cNvSpPr>
          <p:nvPr/>
        </p:nvSpPr>
        <p:spPr>
          <a:xfrm>
            <a:off x="614107" y="1228609"/>
            <a:ext cx="3218305" cy="365125"/>
          </a:xfrm>
          <a:prstGeom prst="rect">
            <a:avLst/>
          </a:prstGeom>
        </p:spPr>
        <p:txBody>
          <a:bodyPr rtlCol="0" anchor="ctr"/>
          <a:lstStyle>
            <a:defPPr>
              <a:defRPr lang="it-IT"/>
            </a:defPPr>
            <a:lvl1pPr marL="0" indent="0" algn="ctr" defTabSz="914400" rtl="0" eaLnBrk="1" latinLnBrk="0" hangingPunct="1">
              <a:lnSpc>
                <a:spcPct val="100000"/>
              </a:lnSpc>
              <a:spcBef>
                <a:spcPts val="1000"/>
              </a:spcBef>
              <a:buFont typeface="Arial" panose="020B0604020202020204" pitchFamily="34" charset="0"/>
              <a:buNone/>
              <a:defRPr lang="it-IT" sz="1800" b="1" kern="1200" cap="all" spc="200" baseline="0">
                <a:solidFill>
                  <a:schemeClr val="accent1">
                    <a:lumMod val="50000"/>
                    <a:lumOff val="50000"/>
                  </a:schemeClr>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lgn="l"/>
            <a:r>
              <a:rPr lang="en-US" sz="1600" dirty="0" err="1">
                <a:solidFill>
                  <a:schemeClr val="accent6"/>
                </a:solidFill>
              </a:rPr>
              <a:t>Variabili</a:t>
            </a:r>
            <a:r>
              <a:rPr lang="en-US" sz="1600" dirty="0">
                <a:solidFill>
                  <a:schemeClr val="accent6"/>
                </a:solidFill>
              </a:rPr>
              <a:t> </a:t>
            </a:r>
            <a:r>
              <a:rPr lang="en-US" sz="1600" dirty="0" err="1">
                <a:solidFill>
                  <a:schemeClr val="accent6"/>
                </a:solidFill>
              </a:rPr>
              <a:t>binarie</a:t>
            </a:r>
            <a:endParaRPr lang="it-IT" sz="1600" dirty="0">
              <a:solidFill>
                <a:schemeClr val="accent6"/>
              </a:solidFill>
            </a:endParaRPr>
          </a:p>
        </p:txBody>
      </p:sp>
      <p:sp>
        <p:nvSpPr>
          <p:cNvPr id="6" name="Segnaposto testo 40">
            <a:extLst>
              <a:ext uri="{FF2B5EF4-FFF2-40B4-BE49-F238E27FC236}">
                <a16:creationId xmlns:a16="http://schemas.microsoft.com/office/drawing/2014/main" id="{26EF7EDC-E2D5-6DCC-28CE-3AD878E37768}"/>
              </a:ext>
            </a:extLst>
          </p:cNvPr>
          <p:cNvSpPr txBox="1">
            <a:spLocks/>
          </p:cNvSpPr>
          <p:nvPr/>
        </p:nvSpPr>
        <p:spPr>
          <a:xfrm>
            <a:off x="6096000" y="1250874"/>
            <a:ext cx="3218305" cy="365125"/>
          </a:xfrm>
          <a:prstGeom prst="rect">
            <a:avLst/>
          </a:prstGeom>
        </p:spPr>
        <p:txBody>
          <a:bodyPr rtlCol="0" anchor="ctr"/>
          <a:lstStyle>
            <a:defPPr>
              <a:defRPr lang="it-IT"/>
            </a:defPPr>
            <a:lvl1pPr marL="0" indent="0" algn="ctr" defTabSz="914400" rtl="0" eaLnBrk="1" latinLnBrk="0" hangingPunct="1">
              <a:lnSpc>
                <a:spcPct val="100000"/>
              </a:lnSpc>
              <a:spcBef>
                <a:spcPts val="1000"/>
              </a:spcBef>
              <a:buFont typeface="Arial" panose="020B0604020202020204" pitchFamily="34" charset="0"/>
              <a:buNone/>
              <a:defRPr lang="it-IT" sz="1800" b="1" kern="1200" cap="all" spc="200" baseline="0">
                <a:solidFill>
                  <a:schemeClr val="accent1">
                    <a:lumMod val="50000"/>
                    <a:lumOff val="50000"/>
                  </a:schemeClr>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lgn="l"/>
            <a:r>
              <a:rPr lang="en-US" sz="1600" dirty="0" err="1">
                <a:solidFill>
                  <a:schemeClr val="accent6"/>
                </a:solidFill>
              </a:rPr>
              <a:t>Variabile</a:t>
            </a:r>
            <a:r>
              <a:rPr lang="en-US" sz="1600" dirty="0">
                <a:solidFill>
                  <a:schemeClr val="accent6"/>
                </a:solidFill>
              </a:rPr>
              <a:t> continua</a:t>
            </a:r>
            <a:endParaRPr lang="it-IT" sz="1600" dirty="0">
              <a:solidFill>
                <a:schemeClr val="accent6"/>
              </a:solidFill>
            </a:endParaRPr>
          </a:p>
        </p:txBody>
      </p:sp>
      <p:pic>
        <p:nvPicPr>
          <p:cNvPr id="4" name="Immagine 3" descr="Immagine che contiene testo, schermata, numero, Carattere&#10;&#10;Il contenuto generato dall'IA potrebbe non essere corretto.">
            <a:extLst>
              <a:ext uri="{FF2B5EF4-FFF2-40B4-BE49-F238E27FC236}">
                <a16:creationId xmlns:a16="http://schemas.microsoft.com/office/drawing/2014/main" id="{BDC932B1-0D45-32CF-8FDD-F57F5A327436}"/>
              </a:ext>
            </a:extLst>
          </p:cNvPr>
          <p:cNvPicPr>
            <a:picLocks noChangeAspect="1"/>
          </p:cNvPicPr>
          <p:nvPr/>
        </p:nvPicPr>
        <p:blipFill>
          <a:blip r:embed="rId3"/>
          <a:stretch>
            <a:fillRect/>
          </a:stretch>
        </p:blipFill>
        <p:spPr>
          <a:xfrm>
            <a:off x="614107" y="2134548"/>
            <a:ext cx="4442827" cy="1974590"/>
          </a:xfrm>
          <a:prstGeom prst="rect">
            <a:avLst/>
          </a:prstGeom>
        </p:spPr>
      </p:pic>
      <p:pic>
        <p:nvPicPr>
          <p:cNvPr id="9" name="Immagine 8" descr="Immagine che contiene testo, Carattere, schermata, linea&#10;&#10;Il contenuto generato dall'IA potrebbe non essere corretto.">
            <a:extLst>
              <a:ext uri="{FF2B5EF4-FFF2-40B4-BE49-F238E27FC236}">
                <a16:creationId xmlns:a16="http://schemas.microsoft.com/office/drawing/2014/main" id="{B6AB8969-6B72-34D4-FB46-DB18FB11FBBC}"/>
              </a:ext>
            </a:extLst>
          </p:cNvPr>
          <p:cNvPicPr>
            <a:picLocks noChangeAspect="1"/>
          </p:cNvPicPr>
          <p:nvPr/>
        </p:nvPicPr>
        <p:blipFill>
          <a:blip r:embed="rId4"/>
          <a:stretch>
            <a:fillRect/>
          </a:stretch>
        </p:blipFill>
        <p:spPr>
          <a:xfrm>
            <a:off x="6096000" y="1857594"/>
            <a:ext cx="3972479" cy="704948"/>
          </a:xfrm>
          <a:prstGeom prst="rect">
            <a:avLst/>
          </a:prstGeom>
        </p:spPr>
      </p:pic>
      <p:pic>
        <p:nvPicPr>
          <p:cNvPr id="12" name="Immagine 11" descr="Immagine che contiene testo, schermata, Carattere, linea&#10;&#10;Il contenuto generato dall'IA potrebbe non essere corretto.">
            <a:extLst>
              <a:ext uri="{FF2B5EF4-FFF2-40B4-BE49-F238E27FC236}">
                <a16:creationId xmlns:a16="http://schemas.microsoft.com/office/drawing/2014/main" id="{43D2D265-ABC7-01D6-284A-EED1E855444B}"/>
              </a:ext>
            </a:extLst>
          </p:cNvPr>
          <p:cNvPicPr>
            <a:picLocks noChangeAspect="1"/>
          </p:cNvPicPr>
          <p:nvPr/>
        </p:nvPicPr>
        <p:blipFill>
          <a:blip r:embed="rId5"/>
          <a:stretch>
            <a:fillRect/>
          </a:stretch>
        </p:blipFill>
        <p:spPr>
          <a:xfrm>
            <a:off x="6096000" y="2850806"/>
            <a:ext cx="5277587" cy="714475"/>
          </a:xfrm>
          <a:prstGeom prst="rect">
            <a:avLst/>
          </a:prstGeom>
        </p:spPr>
      </p:pic>
      <p:pic>
        <p:nvPicPr>
          <p:cNvPr id="16" name="Immagine 15" descr="Immagine che contiene testo, Carattere, schermata, linea&#10;&#10;Il contenuto generato dall'IA potrebbe non essere corretto.">
            <a:extLst>
              <a:ext uri="{FF2B5EF4-FFF2-40B4-BE49-F238E27FC236}">
                <a16:creationId xmlns:a16="http://schemas.microsoft.com/office/drawing/2014/main" id="{3A4CFAF2-99F7-C491-CB55-6F7BD5BAF47D}"/>
              </a:ext>
            </a:extLst>
          </p:cNvPr>
          <p:cNvPicPr>
            <a:picLocks noChangeAspect="1"/>
          </p:cNvPicPr>
          <p:nvPr/>
        </p:nvPicPr>
        <p:blipFill>
          <a:blip r:embed="rId6"/>
          <a:stretch>
            <a:fillRect/>
          </a:stretch>
        </p:blipFill>
        <p:spPr>
          <a:xfrm>
            <a:off x="6064255" y="3840098"/>
            <a:ext cx="4277322" cy="733527"/>
          </a:xfrm>
          <a:prstGeom prst="rect">
            <a:avLst/>
          </a:prstGeom>
        </p:spPr>
      </p:pic>
      <p:pic>
        <p:nvPicPr>
          <p:cNvPr id="19" name="Immagine 18" descr="Immagine che contiene testo, Carattere, schermata, linea&#10;&#10;Il contenuto generato dall'IA potrebbe non essere corretto.">
            <a:extLst>
              <a:ext uri="{FF2B5EF4-FFF2-40B4-BE49-F238E27FC236}">
                <a16:creationId xmlns:a16="http://schemas.microsoft.com/office/drawing/2014/main" id="{833C39FA-E1EE-19ED-84FC-49E5075DC1F8}"/>
              </a:ext>
            </a:extLst>
          </p:cNvPr>
          <p:cNvPicPr>
            <a:picLocks noChangeAspect="1"/>
          </p:cNvPicPr>
          <p:nvPr/>
        </p:nvPicPr>
        <p:blipFill>
          <a:blip r:embed="rId7"/>
          <a:stretch>
            <a:fillRect/>
          </a:stretch>
        </p:blipFill>
        <p:spPr>
          <a:xfrm>
            <a:off x="6064255" y="4925475"/>
            <a:ext cx="3477110" cy="743054"/>
          </a:xfrm>
          <a:prstGeom prst="rect">
            <a:avLst/>
          </a:prstGeom>
        </p:spPr>
      </p:pic>
    </p:spTree>
    <p:extLst>
      <p:ext uri="{BB962C8B-B14F-4D97-AF65-F5344CB8AC3E}">
        <p14:creationId xmlns:p14="http://schemas.microsoft.com/office/powerpoint/2010/main" val="300234845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027292-A9CC-FD74-D19D-9FB4C4106B0C}"/>
            </a:ext>
          </a:extLst>
        </p:cNvPr>
        <p:cNvGrpSpPr/>
        <p:nvPr/>
      </p:nvGrpSpPr>
      <p:grpSpPr>
        <a:xfrm>
          <a:off x="0" y="0"/>
          <a:ext cx="0" cy="0"/>
          <a:chOff x="0" y="0"/>
          <a:chExt cx="0" cy="0"/>
        </a:xfrm>
      </p:grpSpPr>
      <p:sp>
        <p:nvSpPr>
          <p:cNvPr id="2" name="Titolo 65">
            <a:extLst>
              <a:ext uri="{FF2B5EF4-FFF2-40B4-BE49-F238E27FC236}">
                <a16:creationId xmlns:a16="http://schemas.microsoft.com/office/drawing/2014/main" id="{473D2B94-64BD-2319-8405-C8A8737D11B0}"/>
              </a:ext>
            </a:extLst>
          </p:cNvPr>
          <p:cNvSpPr>
            <a:spLocks noGrp="1"/>
          </p:cNvSpPr>
          <p:nvPr>
            <p:ph type="title"/>
          </p:nvPr>
        </p:nvSpPr>
        <p:spPr>
          <a:xfrm>
            <a:off x="358613" y="875870"/>
            <a:ext cx="10515600" cy="492025"/>
          </a:xfrm>
        </p:spPr>
        <p:txBody>
          <a:bodyPr rtlCol="0"/>
          <a:lstStyle>
            <a:defPPr>
              <a:defRPr lang="it-IT"/>
            </a:defPPr>
          </a:lstStyle>
          <a:p>
            <a:pPr rtl="0"/>
            <a:r>
              <a:rPr lang="it-IT" noProof="0" dirty="0"/>
              <a:t>Statistica Descrittiva </a:t>
            </a:r>
            <a:r>
              <a:rPr lang="it-IT" noProof="0" dirty="0" err="1"/>
              <a:t>Bivariata</a:t>
            </a:r>
            <a:br>
              <a:rPr lang="it-IT" noProof="0" dirty="0"/>
            </a:br>
            <a:br>
              <a:rPr lang="it-IT" dirty="0"/>
            </a:br>
            <a:endParaRPr lang="it-IT" dirty="0"/>
          </a:p>
        </p:txBody>
      </p:sp>
      <p:sp>
        <p:nvSpPr>
          <p:cNvPr id="9" name="Segnaposto testo 40">
            <a:extLst>
              <a:ext uri="{FF2B5EF4-FFF2-40B4-BE49-F238E27FC236}">
                <a16:creationId xmlns:a16="http://schemas.microsoft.com/office/drawing/2014/main" id="{D3360E69-9A0D-8F56-E624-B98A8DD8861C}"/>
              </a:ext>
            </a:extLst>
          </p:cNvPr>
          <p:cNvSpPr txBox="1">
            <a:spLocks/>
          </p:cNvSpPr>
          <p:nvPr/>
        </p:nvSpPr>
        <p:spPr>
          <a:xfrm>
            <a:off x="358613" y="1673603"/>
            <a:ext cx="5396728" cy="365125"/>
          </a:xfrm>
          <a:prstGeom prst="rect">
            <a:avLst/>
          </a:prstGeom>
        </p:spPr>
        <p:txBody>
          <a:bodyPr rtlCol="0" anchor="ctr"/>
          <a:lstStyle>
            <a:defPPr>
              <a:defRPr lang="it-IT"/>
            </a:defPPr>
            <a:lvl1pPr marL="0" indent="0" algn="ctr" defTabSz="914400" rtl="0" eaLnBrk="1" latinLnBrk="0" hangingPunct="1">
              <a:lnSpc>
                <a:spcPct val="100000"/>
              </a:lnSpc>
              <a:spcBef>
                <a:spcPts val="1000"/>
              </a:spcBef>
              <a:buFont typeface="Arial" panose="020B0604020202020204" pitchFamily="34" charset="0"/>
              <a:buNone/>
              <a:defRPr lang="it-IT" sz="1800" b="1" kern="1200" cap="all" spc="200" baseline="0">
                <a:solidFill>
                  <a:schemeClr val="accent1">
                    <a:lumMod val="50000"/>
                    <a:lumOff val="50000"/>
                  </a:schemeClr>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lgn="l"/>
            <a:r>
              <a:rPr lang="it-IT" sz="1600" dirty="0">
                <a:solidFill>
                  <a:schemeClr val="accent6"/>
                </a:solidFill>
              </a:rPr>
              <a:t>Covarianza Campionaria</a:t>
            </a:r>
          </a:p>
        </p:txBody>
      </p:sp>
      <p:sp>
        <p:nvSpPr>
          <p:cNvPr id="10" name="Segnaposto testo 41">
            <a:extLst>
              <a:ext uri="{FF2B5EF4-FFF2-40B4-BE49-F238E27FC236}">
                <a16:creationId xmlns:a16="http://schemas.microsoft.com/office/drawing/2014/main" id="{A324420F-0CCA-F705-1543-C702BA255D12}"/>
              </a:ext>
            </a:extLst>
          </p:cNvPr>
          <p:cNvSpPr txBox="1">
            <a:spLocks/>
          </p:cNvSpPr>
          <p:nvPr/>
        </p:nvSpPr>
        <p:spPr>
          <a:xfrm>
            <a:off x="358613" y="2158119"/>
            <a:ext cx="5396728" cy="2118045"/>
          </a:xfrm>
          <a:prstGeom prst="rect">
            <a:avLst/>
          </a:prstGeom>
        </p:spPr>
        <p:txBody>
          <a:bodyPr rtlCol="0"/>
          <a:lstStyle>
            <a:defPPr>
              <a:defRPr lang="it-IT"/>
            </a:defPPr>
            <a:lvl1pPr marL="228600" indent="-228600" algn="l" defTabSz="914400" rtl="0" eaLnBrk="1" latinLnBrk="0" hangingPunct="1">
              <a:lnSpc>
                <a:spcPct val="90000"/>
              </a:lnSpc>
              <a:spcBef>
                <a:spcPts val="1000"/>
              </a:spcBef>
              <a:buFont typeface="Arial" panose="020B0604020202020204" pitchFamily="34" charset="0"/>
              <a:buChar char="•"/>
              <a:defRPr lang="it-IT"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marL="0" indent="0">
              <a:buNone/>
            </a:pPr>
            <a:r>
              <a:rPr lang="it-IT" sz="1400" dirty="0">
                <a:solidFill>
                  <a:schemeClr val="bg1"/>
                </a:solidFill>
                <a:latin typeface="+mj-lt"/>
              </a:rPr>
              <a:t>Osservando la tabella, possiamo notare che tutte le variabili analizzate hanno una covarianza prossima a 0, indice del fatto che le variabili sintetiche non hanno correlazione con la variabile target a differenza della controparte reale.</a:t>
            </a:r>
          </a:p>
        </p:txBody>
      </p:sp>
      <p:sp>
        <p:nvSpPr>
          <p:cNvPr id="13" name="Segnaposto testo 40">
            <a:extLst>
              <a:ext uri="{FF2B5EF4-FFF2-40B4-BE49-F238E27FC236}">
                <a16:creationId xmlns:a16="http://schemas.microsoft.com/office/drawing/2014/main" id="{AB6D2933-AB5E-F639-AE1B-8E032A0CD890}"/>
              </a:ext>
            </a:extLst>
          </p:cNvPr>
          <p:cNvSpPr txBox="1">
            <a:spLocks/>
          </p:cNvSpPr>
          <p:nvPr/>
        </p:nvSpPr>
        <p:spPr>
          <a:xfrm>
            <a:off x="5755341" y="1718479"/>
            <a:ext cx="5396728" cy="365125"/>
          </a:xfrm>
          <a:prstGeom prst="rect">
            <a:avLst/>
          </a:prstGeom>
        </p:spPr>
        <p:txBody>
          <a:bodyPr rtlCol="0" anchor="ctr"/>
          <a:lstStyle>
            <a:defPPr>
              <a:defRPr lang="it-IT"/>
            </a:defPPr>
            <a:lvl1pPr marL="0" indent="0" algn="ctr" defTabSz="914400" rtl="0" eaLnBrk="1" latinLnBrk="0" hangingPunct="1">
              <a:lnSpc>
                <a:spcPct val="100000"/>
              </a:lnSpc>
              <a:spcBef>
                <a:spcPts val="1000"/>
              </a:spcBef>
              <a:buFont typeface="Arial" panose="020B0604020202020204" pitchFamily="34" charset="0"/>
              <a:buNone/>
              <a:defRPr lang="it-IT" sz="1800" b="1" kern="1200" cap="all" spc="200" baseline="0">
                <a:solidFill>
                  <a:schemeClr val="accent1">
                    <a:lumMod val="50000"/>
                    <a:lumOff val="50000"/>
                  </a:schemeClr>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lgn="l"/>
            <a:r>
              <a:rPr lang="it-IT" sz="1600" dirty="0">
                <a:solidFill>
                  <a:schemeClr val="accent6"/>
                </a:solidFill>
              </a:rPr>
              <a:t>Coefficiente di Correlazione campionario</a:t>
            </a:r>
          </a:p>
        </p:txBody>
      </p:sp>
      <p:sp>
        <p:nvSpPr>
          <p:cNvPr id="14" name="Segnaposto testo 41">
            <a:extLst>
              <a:ext uri="{FF2B5EF4-FFF2-40B4-BE49-F238E27FC236}">
                <a16:creationId xmlns:a16="http://schemas.microsoft.com/office/drawing/2014/main" id="{0CEFCD9F-6935-DF6F-DF11-CB375DB56D58}"/>
              </a:ext>
            </a:extLst>
          </p:cNvPr>
          <p:cNvSpPr txBox="1">
            <a:spLocks/>
          </p:cNvSpPr>
          <p:nvPr/>
        </p:nvSpPr>
        <p:spPr>
          <a:xfrm>
            <a:off x="5755341" y="2158119"/>
            <a:ext cx="5396728" cy="2118045"/>
          </a:xfrm>
          <a:prstGeom prst="rect">
            <a:avLst/>
          </a:prstGeom>
        </p:spPr>
        <p:txBody>
          <a:bodyPr rtlCol="0"/>
          <a:lstStyle>
            <a:defPPr>
              <a:defRPr lang="it-IT"/>
            </a:defPPr>
            <a:lvl1pPr marL="228600" indent="-228600" algn="l" defTabSz="914400" rtl="0" eaLnBrk="1" latinLnBrk="0" hangingPunct="1">
              <a:lnSpc>
                <a:spcPct val="90000"/>
              </a:lnSpc>
              <a:spcBef>
                <a:spcPts val="1000"/>
              </a:spcBef>
              <a:buFont typeface="Arial" panose="020B0604020202020204" pitchFamily="34" charset="0"/>
              <a:buChar char="•"/>
              <a:defRPr lang="it-IT"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marL="0" indent="0">
              <a:buNone/>
            </a:pPr>
            <a:r>
              <a:rPr lang="en-US" sz="1400" dirty="0" err="1">
                <a:solidFill>
                  <a:schemeClr val="bg1"/>
                </a:solidFill>
                <a:latin typeface="+mj-lt"/>
              </a:rPr>
              <a:t>Tramite</a:t>
            </a:r>
            <a:r>
              <a:rPr lang="en-US" sz="1400" dirty="0">
                <a:solidFill>
                  <a:schemeClr val="bg1"/>
                </a:solidFill>
                <a:latin typeface="+mj-lt"/>
              </a:rPr>
              <a:t> la </a:t>
            </a:r>
            <a:r>
              <a:rPr lang="en-US" sz="1400" dirty="0" err="1">
                <a:solidFill>
                  <a:schemeClr val="bg1"/>
                </a:solidFill>
                <a:latin typeface="+mj-lt"/>
              </a:rPr>
              <a:t>matrice</a:t>
            </a:r>
            <a:r>
              <a:rPr lang="en-US" sz="1400" dirty="0">
                <a:solidFill>
                  <a:schemeClr val="bg1"/>
                </a:solidFill>
                <a:latin typeface="+mj-lt"/>
              </a:rPr>
              <a:t> di </a:t>
            </a:r>
            <a:r>
              <a:rPr lang="en-US" sz="1400" dirty="0" err="1">
                <a:solidFill>
                  <a:schemeClr val="bg1"/>
                </a:solidFill>
                <a:latin typeface="+mj-lt"/>
              </a:rPr>
              <a:t>correlazione</a:t>
            </a:r>
            <a:r>
              <a:rPr lang="en-US" sz="1400" dirty="0">
                <a:solidFill>
                  <a:schemeClr val="bg1"/>
                </a:solidFill>
                <a:latin typeface="+mj-lt"/>
              </a:rPr>
              <a:t> </a:t>
            </a:r>
            <a:r>
              <a:rPr lang="en-US" sz="1400" dirty="0" err="1">
                <a:solidFill>
                  <a:schemeClr val="bg1"/>
                </a:solidFill>
                <a:latin typeface="+mj-lt"/>
              </a:rPr>
              <a:t>appare</a:t>
            </a:r>
            <a:r>
              <a:rPr lang="en-US" sz="1400" dirty="0">
                <a:solidFill>
                  <a:schemeClr val="bg1"/>
                </a:solidFill>
                <a:latin typeface="+mj-lt"/>
              </a:rPr>
              <a:t> </a:t>
            </a:r>
            <a:r>
              <a:rPr lang="en-US" sz="1400" dirty="0" err="1">
                <a:solidFill>
                  <a:schemeClr val="bg1"/>
                </a:solidFill>
                <a:latin typeface="+mj-lt"/>
              </a:rPr>
              <a:t>chiaro</a:t>
            </a:r>
            <a:r>
              <a:rPr lang="en-US" sz="1400" dirty="0">
                <a:solidFill>
                  <a:schemeClr val="bg1"/>
                </a:solidFill>
                <a:latin typeface="+mj-lt"/>
              </a:rPr>
              <a:t> </a:t>
            </a:r>
            <a:r>
              <a:rPr lang="en-US" sz="1400" dirty="0" err="1">
                <a:solidFill>
                  <a:schemeClr val="bg1"/>
                </a:solidFill>
                <a:latin typeface="+mj-lt"/>
              </a:rPr>
              <a:t>che</a:t>
            </a:r>
            <a:r>
              <a:rPr lang="en-US" sz="1400" dirty="0">
                <a:solidFill>
                  <a:schemeClr val="bg1"/>
                </a:solidFill>
                <a:latin typeface="+mj-lt"/>
              </a:rPr>
              <a:t> non </a:t>
            </a:r>
            <a:r>
              <a:rPr lang="en-US" sz="1400" dirty="0" err="1">
                <a:solidFill>
                  <a:schemeClr val="bg1"/>
                </a:solidFill>
                <a:latin typeface="+mj-lt"/>
              </a:rPr>
              <a:t>esiste</a:t>
            </a:r>
            <a:r>
              <a:rPr lang="en-US" sz="1400" dirty="0">
                <a:solidFill>
                  <a:schemeClr val="bg1"/>
                </a:solidFill>
                <a:latin typeface="+mj-lt"/>
              </a:rPr>
              <a:t> </a:t>
            </a:r>
            <a:r>
              <a:rPr lang="en-US" sz="1400" dirty="0" err="1">
                <a:solidFill>
                  <a:schemeClr val="bg1"/>
                </a:solidFill>
                <a:latin typeface="+mj-lt"/>
              </a:rPr>
              <a:t>alcun</a:t>
            </a:r>
            <a:r>
              <a:rPr lang="en-US" sz="1400" dirty="0">
                <a:solidFill>
                  <a:schemeClr val="bg1"/>
                </a:solidFill>
                <a:latin typeface="+mj-lt"/>
              </a:rPr>
              <a:t> </a:t>
            </a:r>
            <a:r>
              <a:rPr lang="en-US" sz="1400" dirty="0" err="1">
                <a:solidFill>
                  <a:schemeClr val="bg1"/>
                </a:solidFill>
                <a:latin typeface="+mj-lt"/>
              </a:rPr>
              <a:t>tipo</a:t>
            </a:r>
            <a:r>
              <a:rPr lang="en-US" sz="1400" dirty="0">
                <a:solidFill>
                  <a:schemeClr val="bg1"/>
                </a:solidFill>
                <a:latin typeface="+mj-lt"/>
              </a:rPr>
              <a:t> di </a:t>
            </a:r>
            <a:r>
              <a:rPr lang="en-US" sz="1400" dirty="0" err="1">
                <a:solidFill>
                  <a:schemeClr val="bg1"/>
                </a:solidFill>
                <a:latin typeface="+mj-lt"/>
              </a:rPr>
              <a:t>correlazione</a:t>
            </a:r>
            <a:r>
              <a:rPr lang="en-US" sz="1400" dirty="0">
                <a:solidFill>
                  <a:schemeClr val="bg1"/>
                </a:solidFill>
                <a:latin typeface="+mj-lt"/>
              </a:rPr>
              <a:t> </a:t>
            </a:r>
            <a:r>
              <a:rPr lang="en-US" sz="1400" dirty="0" err="1">
                <a:solidFill>
                  <a:schemeClr val="bg1"/>
                </a:solidFill>
                <a:latin typeface="+mj-lt"/>
              </a:rPr>
              <a:t>tra</a:t>
            </a:r>
            <a:r>
              <a:rPr lang="en-US" sz="1400" dirty="0">
                <a:solidFill>
                  <a:schemeClr val="bg1"/>
                </a:solidFill>
                <a:latin typeface="+mj-lt"/>
              </a:rPr>
              <a:t> le feature considerate.</a:t>
            </a:r>
            <a:endParaRPr lang="it-IT" sz="1400" dirty="0">
              <a:solidFill>
                <a:schemeClr val="bg1"/>
              </a:solidFill>
              <a:latin typeface="+mj-lt"/>
            </a:endParaRPr>
          </a:p>
        </p:txBody>
      </p:sp>
      <p:pic>
        <p:nvPicPr>
          <p:cNvPr id="5" name="Immagine 4" descr="Immagine che contiene testo, schermata, diagramma, Carattere&#10;&#10;Il contenuto generato dall'IA potrebbe non essere corretto.">
            <a:extLst>
              <a:ext uri="{FF2B5EF4-FFF2-40B4-BE49-F238E27FC236}">
                <a16:creationId xmlns:a16="http://schemas.microsoft.com/office/drawing/2014/main" id="{B1CA765D-9779-18B6-7BB3-C0401B884034}"/>
              </a:ext>
            </a:extLst>
          </p:cNvPr>
          <p:cNvPicPr>
            <a:picLocks noChangeAspect="1"/>
          </p:cNvPicPr>
          <p:nvPr/>
        </p:nvPicPr>
        <p:blipFill>
          <a:blip r:embed="rId3"/>
          <a:stretch>
            <a:fillRect/>
          </a:stretch>
        </p:blipFill>
        <p:spPr>
          <a:xfrm>
            <a:off x="6246552" y="2944333"/>
            <a:ext cx="4000107" cy="2468637"/>
          </a:xfrm>
          <a:prstGeom prst="rect">
            <a:avLst/>
          </a:prstGeom>
        </p:spPr>
      </p:pic>
      <p:pic>
        <p:nvPicPr>
          <p:cNvPr id="12" name="Immagine 11" descr="Immagine che contiene testo, schermata, Carattere, numero&#10;&#10;Il contenuto generato dall'IA potrebbe non essere corretto.">
            <a:extLst>
              <a:ext uri="{FF2B5EF4-FFF2-40B4-BE49-F238E27FC236}">
                <a16:creationId xmlns:a16="http://schemas.microsoft.com/office/drawing/2014/main" id="{D84E0792-2623-9F05-523F-05D9059264AC}"/>
              </a:ext>
            </a:extLst>
          </p:cNvPr>
          <p:cNvPicPr>
            <a:picLocks noChangeAspect="1"/>
          </p:cNvPicPr>
          <p:nvPr/>
        </p:nvPicPr>
        <p:blipFill>
          <a:blip r:embed="rId4"/>
          <a:stretch>
            <a:fillRect/>
          </a:stretch>
        </p:blipFill>
        <p:spPr>
          <a:xfrm>
            <a:off x="963039" y="3517856"/>
            <a:ext cx="4187876" cy="1755397"/>
          </a:xfrm>
          <a:prstGeom prst="rect">
            <a:avLst/>
          </a:prstGeom>
        </p:spPr>
      </p:pic>
    </p:spTree>
    <p:extLst>
      <p:ext uri="{BB962C8B-B14F-4D97-AF65-F5344CB8AC3E}">
        <p14:creationId xmlns:p14="http://schemas.microsoft.com/office/powerpoint/2010/main" val="425466271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D6F195-EDA8-08AF-D74A-E38697A1DC6B}"/>
            </a:ext>
          </a:extLst>
        </p:cNvPr>
        <p:cNvGrpSpPr/>
        <p:nvPr/>
      </p:nvGrpSpPr>
      <p:grpSpPr>
        <a:xfrm>
          <a:off x="0" y="0"/>
          <a:ext cx="0" cy="0"/>
          <a:chOff x="0" y="0"/>
          <a:chExt cx="0" cy="0"/>
        </a:xfrm>
      </p:grpSpPr>
      <p:pic>
        <p:nvPicPr>
          <p:cNvPr id="37" name="Immagine 36" descr="Immagine che contiene testo, schermata, diagramma, Diagramma&#10;&#10;Il contenuto generato dall'IA potrebbe non essere corretto.">
            <a:extLst>
              <a:ext uri="{FF2B5EF4-FFF2-40B4-BE49-F238E27FC236}">
                <a16:creationId xmlns:a16="http://schemas.microsoft.com/office/drawing/2014/main" id="{A4D23F67-4335-7FCF-EFB0-5A300DE9CC96}"/>
              </a:ext>
            </a:extLst>
          </p:cNvPr>
          <p:cNvPicPr>
            <a:picLocks noChangeAspect="1"/>
          </p:cNvPicPr>
          <p:nvPr/>
        </p:nvPicPr>
        <p:blipFill>
          <a:blip r:embed="rId3"/>
          <a:stretch>
            <a:fillRect/>
          </a:stretch>
        </p:blipFill>
        <p:spPr>
          <a:xfrm>
            <a:off x="8203083" y="927561"/>
            <a:ext cx="3661051" cy="2259392"/>
          </a:xfrm>
          <a:prstGeom prst="rect">
            <a:avLst/>
          </a:prstGeom>
        </p:spPr>
        <p:style>
          <a:lnRef idx="0">
            <a:schemeClr val="dk1"/>
          </a:lnRef>
          <a:fillRef idx="3">
            <a:schemeClr val="dk1"/>
          </a:fillRef>
          <a:effectRef idx="3">
            <a:schemeClr val="dk1"/>
          </a:effectRef>
          <a:fontRef idx="minor">
            <a:schemeClr val="lt1"/>
          </a:fontRef>
        </p:style>
      </p:pic>
      <p:pic>
        <p:nvPicPr>
          <p:cNvPr id="39" name="Immagine 38" descr="Immagine che contiene testo, schermata, linea, Diagramma&#10;&#10;Il contenuto generato dall'IA potrebbe non essere corretto.">
            <a:extLst>
              <a:ext uri="{FF2B5EF4-FFF2-40B4-BE49-F238E27FC236}">
                <a16:creationId xmlns:a16="http://schemas.microsoft.com/office/drawing/2014/main" id="{C5233EFC-C0C1-2BA5-2E17-9059971557ED}"/>
              </a:ext>
            </a:extLst>
          </p:cNvPr>
          <p:cNvPicPr>
            <a:picLocks noChangeAspect="1"/>
          </p:cNvPicPr>
          <p:nvPr/>
        </p:nvPicPr>
        <p:blipFill>
          <a:blip r:embed="rId4"/>
          <a:stretch>
            <a:fillRect/>
          </a:stretch>
        </p:blipFill>
        <p:spPr>
          <a:xfrm>
            <a:off x="327866" y="927561"/>
            <a:ext cx="3661052" cy="2259392"/>
          </a:xfrm>
          <a:prstGeom prst="rect">
            <a:avLst/>
          </a:prstGeom>
        </p:spPr>
        <p:style>
          <a:lnRef idx="0">
            <a:schemeClr val="dk1"/>
          </a:lnRef>
          <a:fillRef idx="3">
            <a:schemeClr val="dk1"/>
          </a:fillRef>
          <a:effectRef idx="3">
            <a:schemeClr val="dk1"/>
          </a:effectRef>
          <a:fontRef idx="minor">
            <a:schemeClr val="lt1"/>
          </a:fontRef>
        </p:style>
      </p:pic>
      <p:pic>
        <p:nvPicPr>
          <p:cNvPr id="41" name="Immagine 40" descr="Immagine che contiene testo, schermata, Carattere, linea&#10;&#10;Il contenuto generato dall'IA potrebbe non essere corretto.">
            <a:extLst>
              <a:ext uri="{FF2B5EF4-FFF2-40B4-BE49-F238E27FC236}">
                <a16:creationId xmlns:a16="http://schemas.microsoft.com/office/drawing/2014/main" id="{AD536908-8A41-E696-7016-88144C684386}"/>
              </a:ext>
            </a:extLst>
          </p:cNvPr>
          <p:cNvPicPr>
            <a:picLocks noChangeAspect="1"/>
          </p:cNvPicPr>
          <p:nvPr/>
        </p:nvPicPr>
        <p:blipFill>
          <a:blip r:embed="rId5"/>
          <a:stretch>
            <a:fillRect/>
          </a:stretch>
        </p:blipFill>
        <p:spPr>
          <a:xfrm>
            <a:off x="4265474" y="927561"/>
            <a:ext cx="3661052" cy="2259392"/>
          </a:xfrm>
          <a:prstGeom prst="rect">
            <a:avLst/>
          </a:prstGeom>
        </p:spPr>
        <p:style>
          <a:lnRef idx="0">
            <a:schemeClr val="dk1"/>
          </a:lnRef>
          <a:fillRef idx="3">
            <a:schemeClr val="dk1"/>
          </a:fillRef>
          <a:effectRef idx="3">
            <a:schemeClr val="dk1"/>
          </a:effectRef>
          <a:fontRef idx="minor">
            <a:schemeClr val="lt1"/>
          </a:fontRef>
        </p:style>
      </p:pic>
      <p:pic>
        <p:nvPicPr>
          <p:cNvPr id="43" name="Immagine 42">
            <a:extLst>
              <a:ext uri="{FF2B5EF4-FFF2-40B4-BE49-F238E27FC236}">
                <a16:creationId xmlns:a16="http://schemas.microsoft.com/office/drawing/2014/main" id="{0ED23E1B-7396-B45D-B70A-F42BF9BC8462}"/>
              </a:ext>
            </a:extLst>
          </p:cNvPr>
          <p:cNvPicPr>
            <a:picLocks noChangeAspect="1"/>
          </p:cNvPicPr>
          <p:nvPr/>
        </p:nvPicPr>
        <p:blipFill>
          <a:blip r:embed="rId6"/>
          <a:stretch>
            <a:fillRect/>
          </a:stretch>
        </p:blipFill>
        <p:spPr>
          <a:xfrm>
            <a:off x="327866" y="3778623"/>
            <a:ext cx="3661052" cy="2259392"/>
          </a:xfrm>
          <a:prstGeom prst="rect">
            <a:avLst/>
          </a:prstGeom>
        </p:spPr>
        <p:style>
          <a:lnRef idx="0">
            <a:schemeClr val="dk1"/>
          </a:lnRef>
          <a:fillRef idx="3">
            <a:schemeClr val="dk1"/>
          </a:fillRef>
          <a:effectRef idx="3">
            <a:schemeClr val="dk1"/>
          </a:effectRef>
          <a:fontRef idx="minor">
            <a:schemeClr val="lt1"/>
          </a:fontRef>
        </p:style>
      </p:pic>
      <p:pic>
        <p:nvPicPr>
          <p:cNvPr id="45" name="Immagine 44" descr="Immagine che contiene testo, schermata, linea, Diagramma&#10;&#10;Il contenuto generato dall'IA potrebbe non essere corretto.">
            <a:extLst>
              <a:ext uri="{FF2B5EF4-FFF2-40B4-BE49-F238E27FC236}">
                <a16:creationId xmlns:a16="http://schemas.microsoft.com/office/drawing/2014/main" id="{AB451426-6790-0ADD-069C-229B5F89F9A6}"/>
              </a:ext>
            </a:extLst>
          </p:cNvPr>
          <p:cNvPicPr>
            <a:picLocks noChangeAspect="1"/>
          </p:cNvPicPr>
          <p:nvPr/>
        </p:nvPicPr>
        <p:blipFill>
          <a:blip r:embed="rId7"/>
          <a:stretch>
            <a:fillRect/>
          </a:stretch>
        </p:blipFill>
        <p:spPr>
          <a:xfrm>
            <a:off x="4265475" y="3778624"/>
            <a:ext cx="3661051" cy="2259391"/>
          </a:xfrm>
          <a:prstGeom prst="rect">
            <a:avLst/>
          </a:prstGeom>
        </p:spPr>
        <p:style>
          <a:lnRef idx="0">
            <a:schemeClr val="dk1"/>
          </a:lnRef>
          <a:fillRef idx="3">
            <a:schemeClr val="dk1"/>
          </a:fillRef>
          <a:effectRef idx="3">
            <a:schemeClr val="dk1"/>
          </a:effectRef>
          <a:fontRef idx="minor">
            <a:schemeClr val="lt1"/>
          </a:fontRef>
        </p:style>
      </p:pic>
      <p:pic>
        <p:nvPicPr>
          <p:cNvPr id="47" name="Immagine 46" descr="Immagine che contiene schermata, testo, Carattere, linea&#10;&#10;Il contenuto generato dall'IA potrebbe non essere corretto.">
            <a:extLst>
              <a:ext uri="{FF2B5EF4-FFF2-40B4-BE49-F238E27FC236}">
                <a16:creationId xmlns:a16="http://schemas.microsoft.com/office/drawing/2014/main" id="{F7317CCB-D993-AC57-9E71-D8A8C73A744C}"/>
              </a:ext>
            </a:extLst>
          </p:cNvPr>
          <p:cNvPicPr>
            <a:picLocks noChangeAspect="1"/>
          </p:cNvPicPr>
          <p:nvPr/>
        </p:nvPicPr>
        <p:blipFill>
          <a:blip r:embed="rId8"/>
          <a:stretch>
            <a:fillRect/>
          </a:stretch>
        </p:blipFill>
        <p:spPr>
          <a:xfrm>
            <a:off x="7993940" y="3133164"/>
            <a:ext cx="4079335" cy="392774"/>
          </a:xfrm>
          <a:prstGeom prst="rect">
            <a:avLst/>
          </a:prstGeom>
        </p:spPr>
        <p:style>
          <a:lnRef idx="0">
            <a:schemeClr val="dk1"/>
          </a:lnRef>
          <a:fillRef idx="3">
            <a:schemeClr val="dk1"/>
          </a:fillRef>
          <a:effectRef idx="3">
            <a:schemeClr val="dk1"/>
          </a:effectRef>
          <a:fontRef idx="minor">
            <a:schemeClr val="lt1"/>
          </a:fontRef>
        </p:style>
      </p:pic>
      <p:pic>
        <p:nvPicPr>
          <p:cNvPr id="49" name="Immagine 48" descr="Immagine che contiene testo, numero, Carattere, schermata&#10;&#10;Il contenuto generato dall'IA potrebbe non essere corretto.">
            <a:extLst>
              <a:ext uri="{FF2B5EF4-FFF2-40B4-BE49-F238E27FC236}">
                <a16:creationId xmlns:a16="http://schemas.microsoft.com/office/drawing/2014/main" id="{52DCAF07-7FCB-8534-9D1F-C012B9A80AC1}"/>
              </a:ext>
            </a:extLst>
          </p:cNvPr>
          <p:cNvPicPr>
            <a:picLocks noChangeAspect="1"/>
          </p:cNvPicPr>
          <p:nvPr/>
        </p:nvPicPr>
        <p:blipFill>
          <a:blip r:embed="rId9"/>
          <a:stretch>
            <a:fillRect/>
          </a:stretch>
        </p:blipFill>
        <p:spPr>
          <a:xfrm>
            <a:off x="8032320" y="3778623"/>
            <a:ext cx="4002574" cy="2635623"/>
          </a:xfrm>
          <a:prstGeom prst="rect">
            <a:avLst/>
          </a:prstGeom>
        </p:spPr>
        <p:style>
          <a:lnRef idx="0">
            <a:schemeClr val="dk1"/>
          </a:lnRef>
          <a:fillRef idx="3">
            <a:schemeClr val="dk1"/>
          </a:fillRef>
          <a:effectRef idx="3">
            <a:schemeClr val="dk1"/>
          </a:effectRef>
          <a:fontRef idx="minor">
            <a:schemeClr val="lt1"/>
          </a:fontRef>
        </p:style>
      </p:pic>
    </p:spTree>
    <p:extLst>
      <p:ext uri="{BB962C8B-B14F-4D97-AF65-F5344CB8AC3E}">
        <p14:creationId xmlns:p14="http://schemas.microsoft.com/office/powerpoint/2010/main" val="90128727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AAF47F-7733-3BD8-B751-5D6D521B06E3}"/>
            </a:ext>
          </a:extLst>
        </p:cNvPr>
        <p:cNvGrpSpPr/>
        <p:nvPr/>
      </p:nvGrpSpPr>
      <p:grpSpPr>
        <a:xfrm>
          <a:off x="0" y="0"/>
          <a:ext cx="0" cy="0"/>
          <a:chOff x="0" y="0"/>
          <a:chExt cx="0" cy="0"/>
        </a:xfrm>
      </p:grpSpPr>
      <p:sp>
        <p:nvSpPr>
          <p:cNvPr id="66" name="Titolo 65">
            <a:extLst>
              <a:ext uri="{FF2B5EF4-FFF2-40B4-BE49-F238E27FC236}">
                <a16:creationId xmlns:a16="http://schemas.microsoft.com/office/drawing/2014/main" id="{87C5796B-C230-A7AF-60A4-D90FC54AF64B}"/>
              </a:ext>
            </a:extLst>
          </p:cNvPr>
          <p:cNvSpPr>
            <a:spLocks noGrp="1"/>
          </p:cNvSpPr>
          <p:nvPr>
            <p:ph type="title"/>
          </p:nvPr>
        </p:nvSpPr>
        <p:spPr>
          <a:xfrm>
            <a:off x="614107" y="501519"/>
            <a:ext cx="10515600" cy="492025"/>
          </a:xfrm>
        </p:spPr>
        <p:txBody>
          <a:bodyPr rtlCol="0"/>
          <a:lstStyle>
            <a:defPPr>
              <a:defRPr lang="it-IT"/>
            </a:defPPr>
          </a:lstStyle>
          <a:p>
            <a:pPr rtl="0"/>
            <a:r>
              <a:rPr lang="it-IT" noProof="0" dirty="0"/>
              <a:t>Verifica delle ipotesi</a:t>
            </a:r>
            <a:br>
              <a:rPr lang="it-IT" dirty="0"/>
            </a:br>
            <a:endParaRPr lang="it-IT" dirty="0"/>
          </a:p>
        </p:txBody>
      </p:sp>
      <p:sp>
        <p:nvSpPr>
          <p:cNvPr id="35" name="Rettangolo 34">
            <a:extLst>
              <a:ext uri="{FF2B5EF4-FFF2-40B4-BE49-F238E27FC236}">
                <a16:creationId xmlns:a16="http://schemas.microsoft.com/office/drawing/2014/main" id="{304A61D3-3E94-86D8-58A0-35F48D560E13}"/>
              </a:ext>
            </a:extLst>
          </p:cNvPr>
          <p:cNvSpPr/>
          <p:nvPr/>
        </p:nvSpPr>
        <p:spPr>
          <a:xfrm>
            <a:off x="1411942" y="1726112"/>
            <a:ext cx="6871447" cy="4182035"/>
          </a:xfrm>
          <a:prstGeom prst="rect">
            <a:avLst/>
          </a:prstGeom>
          <a:solidFill>
            <a:schemeClr val="accent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6" name="Segnaposto testo 40">
            <a:extLst>
              <a:ext uri="{FF2B5EF4-FFF2-40B4-BE49-F238E27FC236}">
                <a16:creationId xmlns:a16="http://schemas.microsoft.com/office/drawing/2014/main" id="{EC1847D5-F78B-65FE-823D-8A3ABC06DF6E}"/>
              </a:ext>
            </a:extLst>
          </p:cNvPr>
          <p:cNvSpPr txBox="1">
            <a:spLocks/>
          </p:cNvSpPr>
          <p:nvPr/>
        </p:nvSpPr>
        <p:spPr>
          <a:xfrm>
            <a:off x="614107" y="1228609"/>
            <a:ext cx="9072652" cy="365125"/>
          </a:xfrm>
          <a:prstGeom prst="rect">
            <a:avLst/>
          </a:prstGeom>
        </p:spPr>
        <p:txBody>
          <a:bodyPr rtlCol="0" anchor="ctr"/>
          <a:lstStyle>
            <a:defPPr>
              <a:defRPr lang="it-IT"/>
            </a:defPPr>
            <a:lvl1pPr marL="0" indent="0" algn="ctr" defTabSz="914400" rtl="0" eaLnBrk="1" latinLnBrk="0" hangingPunct="1">
              <a:lnSpc>
                <a:spcPct val="100000"/>
              </a:lnSpc>
              <a:spcBef>
                <a:spcPts val="1000"/>
              </a:spcBef>
              <a:buFont typeface="Arial" panose="020B0604020202020204" pitchFamily="34" charset="0"/>
              <a:buNone/>
              <a:defRPr lang="it-IT" sz="1800" b="1" kern="1200" cap="all" spc="200" baseline="0">
                <a:solidFill>
                  <a:schemeClr val="accent1">
                    <a:lumMod val="50000"/>
                    <a:lumOff val="50000"/>
                  </a:schemeClr>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lgn="l"/>
            <a:r>
              <a:rPr lang="it-IT" sz="1600" dirty="0">
                <a:solidFill>
                  <a:schemeClr val="accent6"/>
                </a:solidFill>
              </a:rPr>
              <a:t>Test del chi-quadrato</a:t>
            </a:r>
          </a:p>
        </p:txBody>
      </p:sp>
      <p:sp>
        <p:nvSpPr>
          <p:cNvPr id="48" name="Segnaposto testo 41">
            <a:extLst>
              <a:ext uri="{FF2B5EF4-FFF2-40B4-BE49-F238E27FC236}">
                <a16:creationId xmlns:a16="http://schemas.microsoft.com/office/drawing/2014/main" id="{7F048A6C-592E-AAD1-78A9-311931E347E7}"/>
              </a:ext>
            </a:extLst>
          </p:cNvPr>
          <p:cNvSpPr>
            <a:spLocks noGrp="1"/>
          </p:cNvSpPr>
          <p:nvPr>
            <p:ph type="body" sz="quarter" idx="15"/>
          </p:nvPr>
        </p:nvSpPr>
        <p:spPr>
          <a:xfrm>
            <a:off x="614106" y="1700920"/>
            <a:ext cx="10165952" cy="1600893"/>
          </a:xfrm>
        </p:spPr>
        <p:txBody>
          <a:bodyPr rtlCol="0"/>
          <a:lstStyle>
            <a:defPPr>
              <a:defRPr lang="it-IT"/>
            </a:defPPr>
          </a:lstStyle>
          <a:p>
            <a:pPr algn="l" rtl="0"/>
            <a:r>
              <a:rPr lang="it-IT" sz="1400" b="0" cap="none" spc="0" dirty="0">
                <a:solidFill>
                  <a:schemeClr val="bg1"/>
                </a:solidFill>
              </a:rPr>
              <a:t>Con il test del chi-quadrato vogliamo verificare l’ipotesi che una certa popolazione, descritta da una variabile aleatoria X, sia caratterizzata da una certa funzione di distribuzione F</a:t>
            </a:r>
            <a:r>
              <a:rPr lang="it-IT" sz="800" b="0" cap="none" spc="0" dirty="0">
                <a:solidFill>
                  <a:schemeClr val="bg1"/>
                </a:solidFill>
              </a:rPr>
              <a:t>X</a:t>
            </a:r>
            <a:r>
              <a:rPr lang="it-IT" sz="1400" b="0" cap="none" spc="0" dirty="0">
                <a:solidFill>
                  <a:schemeClr val="bg1"/>
                </a:solidFill>
              </a:rPr>
              <a:t>(x) con k parametri non noti da stimare. In particolare vogliamo verificare se la distribuzione della variabile </a:t>
            </a:r>
            <a:r>
              <a:rPr lang="it-IT" sz="1400" b="0" i="1" cap="none" spc="0" dirty="0" err="1">
                <a:solidFill>
                  <a:schemeClr val="bg1"/>
                </a:solidFill>
              </a:rPr>
              <a:t>URLSimilarityIndex</a:t>
            </a:r>
            <a:r>
              <a:rPr lang="it-IT" sz="1400" b="0" cap="none" spc="0" dirty="0">
                <a:solidFill>
                  <a:schemeClr val="bg1"/>
                </a:solidFill>
              </a:rPr>
              <a:t> segua una distribuzione uniforme o normale e se le variabili binarie seguano una distribuzione di Bernoulli.</a:t>
            </a:r>
          </a:p>
        </p:txBody>
      </p:sp>
      <p:sp>
        <p:nvSpPr>
          <p:cNvPr id="51" name="Segnaposto testo 41">
            <a:extLst>
              <a:ext uri="{FF2B5EF4-FFF2-40B4-BE49-F238E27FC236}">
                <a16:creationId xmlns:a16="http://schemas.microsoft.com/office/drawing/2014/main" id="{346F0F12-902E-6562-31F6-90A006EFCAB8}"/>
              </a:ext>
            </a:extLst>
          </p:cNvPr>
          <p:cNvSpPr txBox="1">
            <a:spLocks/>
          </p:cNvSpPr>
          <p:nvPr/>
        </p:nvSpPr>
        <p:spPr>
          <a:xfrm>
            <a:off x="614105" y="2982389"/>
            <a:ext cx="6626328" cy="3374092"/>
          </a:xfrm>
          <a:prstGeom prst="rect">
            <a:avLst/>
          </a:prstGeom>
        </p:spPr>
        <p:txBody>
          <a:bodyPr rtlCol="0" anchor="ctr"/>
          <a:lstStyle>
            <a:defPPr>
              <a:defRPr lang="it-IT"/>
            </a:defPPr>
            <a:lvl1pPr marL="0" indent="0" algn="ctr" defTabSz="914400" rtl="0" eaLnBrk="1" latinLnBrk="0" hangingPunct="1">
              <a:lnSpc>
                <a:spcPct val="100000"/>
              </a:lnSpc>
              <a:spcBef>
                <a:spcPts val="1000"/>
              </a:spcBef>
              <a:buFont typeface="Arial" panose="020B0604020202020204" pitchFamily="34" charset="0"/>
              <a:buNone/>
              <a:defRPr lang="it-IT" sz="1000" b="1" kern="1200" cap="all" spc="200" baseline="0">
                <a:solidFill>
                  <a:schemeClr val="accent6"/>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lgn="l"/>
            <a:r>
              <a:rPr lang="it-IT" sz="1400" dirty="0"/>
              <a:t>Distribuzione Uniforme: </a:t>
            </a:r>
            <a:r>
              <a:rPr lang="it-IT" sz="1400" b="0" cap="none" spc="0" dirty="0">
                <a:solidFill>
                  <a:schemeClr val="bg1"/>
                </a:solidFill>
              </a:rPr>
              <a:t> il test del chi-quadrato restituisce un p-</a:t>
            </a:r>
            <a:r>
              <a:rPr lang="it-IT" sz="1400" b="0" cap="none" spc="0" dirty="0" err="1">
                <a:solidFill>
                  <a:schemeClr val="bg1"/>
                </a:solidFill>
              </a:rPr>
              <a:t>value</a:t>
            </a:r>
            <a:r>
              <a:rPr lang="it-IT" sz="1400" b="0" cap="none" spc="0" dirty="0">
                <a:solidFill>
                  <a:schemeClr val="bg1"/>
                </a:solidFill>
              </a:rPr>
              <a:t> pari a 0.1073, superiore rispetto alla soglia di 0.05, il che indica che non abbiamo evidenze sufficienti per rifiutare l’ipotesi nulla. Possiamo dunque concludere che i dati sono compatibili con una distribuzione uniforme.</a:t>
            </a:r>
          </a:p>
          <a:p>
            <a:pPr algn="l"/>
            <a:r>
              <a:rPr lang="it-IT" sz="1400" dirty="0"/>
              <a:t>Distribuzione normale: </a:t>
            </a:r>
            <a:r>
              <a:rPr lang="it-IT" sz="1400" b="0" cap="none" spc="0" dirty="0">
                <a:solidFill>
                  <a:schemeClr val="bg1"/>
                </a:solidFill>
              </a:rPr>
              <a:t>osserviamo un p-</a:t>
            </a:r>
            <a:r>
              <a:rPr lang="it-IT" sz="1400" b="0" cap="none" spc="0" dirty="0" err="1">
                <a:solidFill>
                  <a:schemeClr val="bg1"/>
                </a:solidFill>
              </a:rPr>
              <a:t>value</a:t>
            </a:r>
            <a:r>
              <a:rPr lang="it-IT" sz="1400" b="0" cap="none" spc="0" dirty="0">
                <a:solidFill>
                  <a:schemeClr val="bg1"/>
                </a:solidFill>
              </a:rPr>
              <a:t> estremamente basso (p &lt; 2.2 · 10−16), che suggerisce una forte deviazione rispetto a una distribuzione normale. Di conseguenza, rifiutiamo l’ipotesi nulla e concludiamo che i dati non seguono una distribuzione normale.</a:t>
            </a:r>
          </a:p>
          <a:p>
            <a:pPr algn="l"/>
            <a:r>
              <a:rPr lang="it-IT" sz="1400" dirty="0"/>
              <a:t>Distribuzione Binomiale: </a:t>
            </a:r>
            <a:r>
              <a:rPr lang="it-IT" sz="1400" b="0" cap="none" spc="0" dirty="0">
                <a:solidFill>
                  <a:schemeClr val="bg1"/>
                </a:solidFill>
              </a:rPr>
              <a:t>tutte le variabili binarie </a:t>
            </a:r>
            <a:r>
              <a:rPr lang="it-IT" sz="1400" b="0" cap="none" spc="0" dirty="0" err="1">
                <a:solidFill>
                  <a:schemeClr val="bg1"/>
                </a:solidFill>
              </a:rPr>
              <a:t>presentanoun</a:t>
            </a:r>
            <a:r>
              <a:rPr lang="it-IT" sz="1400" b="0" cap="none" spc="0" dirty="0">
                <a:solidFill>
                  <a:schemeClr val="bg1"/>
                </a:solidFill>
              </a:rPr>
              <a:t> p-</a:t>
            </a:r>
            <a:r>
              <a:rPr lang="it-IT" sz="1400" b="0" cap="none" spc="0" dirty="0" err="1">
                <a:solidFill>
                  <a:schemeClr val="bg1"/>
                </a:solidFill>
              </a:rPr>
              <a:t>value</a:t>
            </a:r>
            <a:r>
              <a:rPr lang="it-IT" sz="1400" b="0" cap="none" spc="0" dirty="0">
                <a:solidFill>
                  <a:schemeClr val="bg1"/>
                </a:solidFill>
              </a:rPr>
              <a:t> pari a 1. Questo indica che non ci sono evidenze sufficienti per rifiutare l’ipotesi nulla, ovvero che i dati siano compatibili con una distribuzione binomiale.</a:t>
            </a:r>
          </a:p>
        </p:txBody>
      </p:sp>
      <p:pic>
        <p:nvPicPr>
          <p:cNvPr id="4" name="Immagine 3" descr="Immagine che contiene testo, schermata, Carattere, linea&#10;&#10;Il contenuto generato dall'IA potrebbe non essere corretto.">
            <a:extLst>
              <a:ext uri="{FF2B5EF4-FFF2-40B4-BE49-F238E27FC236}">
                <a16:creationId xmlns:a16="http://schemas.microsoft.com/office/drawing/2014/main" id="{F2C9FDCA-B496-9DC6-4C18-6B3219DAF8EE}"/>
              </a:ext>
            </a:extLst>
          </p:cNvPr>
          <p:cNvPicPr>
            <a:picLocks noChangeAspect="1"/>
          </p:cNvPicPr>
          <p:nvPr/>
        </p:nvPicPr>
        <p:blipFill>
          <a:blip r:embed="rId3"/>
          <a:stretch>
            <a:fillRect/>
          </a:stretch>
        </p:blipFill>
        <p:spPr>
          <a:xfrm>
            <a:off x="7700228" y="3102654"/>
            <a:ext cx="3429479" cy="714475"/>
          </a:xfrm>
          <a:prstGeom prst="rect">
            <a:avLst/>
          </a:prstGeom>
        </p:spPr>
      </p:pic>
      <p:pic>
        <p:nvPicPr>
          <p:cNvPr id="7" name="Immagine 6" descr="Immagine che contiene testo, schermata, Carattere, numero&#10;&#10;Il contenuto generato dall'IA potrebbe non essere corretto.">
            <a:extLst>
              <a:ext uri="{FF2B5EF4-FFF2-40B4-BE49-F238E27FC236}">
                <a16:creationId xmlns:a16="http://schemas.microsoft.com/office/drawing/2014/main" id="{08BA8A01-FCD8-8209-C889-DA2F933362FF}"/>
              </a:ext>
            </a:extLst>
          </p:cNvPr>
          <p:cNvPicPr>
            <a:picLocks noChangeAspect="1"/>
          </p:cNvPicPr>
          <p:nvPr/>
        </p:nvPicPr>
        <p:blipFill>
          <a:blip r:embed="rId4"/>
          <a:stretch>
            <a:fillRect/>
          </a:stretch>
        </p:blipFill>
        <p:spPr>
          <a:xfrm>
            <a:off x="7596466" y="4314758"/>
            <a:ext cx="4220164" cy="1314633"/>
          </a:xfrm>
          <a:prstGeom prst="rect">
            <a:avLst/>
          </a:prstGeom>
        </p:spPr>
      </p:pic>
    </p:spTree>
    <p:extLst>
      <p:ext uri="{BB962C8B-B14F-4D97-AF65-F5344CB8AC3E}">
        <p14:creationId xmlns:p14="http://schemas.microsoft.com/office/powerpoint/2010/main" val="41870461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4C987A-B45E-BBAE-C20E-9C5E3268159E}"/>
            </a:ext>
          </a:extLst>
        </p:cNvPr>
        <p:cNvGrpSpPr/>
        <p:nvPr/>
      </p:nvGrpSpPr>
      <p:grpSpPr>
        <a:xfrm>
          <a:off x="0" y="0"/>
          <a:ext cx="0" cy="0"/>
          <a:chOff x="0" y="0"/>
          <a:chExt cx="0" cy="0"/>
        </a:xfrm>
      </p:grpSpPr>
      <p:sp>
        <p:nvSpPr>
          <p:cNvPr id="66" name="Titolo 65">
            <a:extLst>
              <a:ext uri="{FF2B5EF4-FFF2-40B4-BE49-F238E27FC236}">
                <a16:creationId xmlns:a16="http://schemas.microsoft.com/office/drawing/2014/main" id="{210E8DB8-2A4C-D901-CB5B-2ED2A6A6AB0A}"/>
              </a:ext>
            </a:extLst>
          </p:cNvPr>
          <p:cNvSpPr>
            <a:spLocks noGrp="1"/>
          </p:cNvSpPr>
          <p:nvPr>
            <p:ph type="title"/>
          </p:nvPr>
        </p:nvSpPr>
        <p:spPr>
          <a:xfrm>
            <a:off x="614107" y="501519"/>
            <a:ext cx="10515600" cy="492025"/>
          </a:xfrm>
        </p:spPr>
        <p:txBody>
          <a:bodyPr rtlCol="0"/>
          <a:lstStyle>
            <a:defPPr>
              <a:defRPr lang="it-IT"/>
            </a:defPPr>
          </a:lstStyle>
          <a:p>
            <a:pPr rtl="0"/>
            <a:r>
              <a:rPr lang="it-IT" noProof="0" dirty="0"/>
              <a:t>Applicazione del modello</a:t>
            </a:r>
            <a:br>
              <a:rPr lang="it-IT" dirty="0"/>
            </a:br>
            <a:endParaRPr lang="it-IT" dirty="0"/>
          </a:p>
        </p:txBody>
      </p:sp>
      <p:sp>
        <p:nvSpPr>
          <p:cNvPr id="35" name="Rettangolo 34">
            <a:extLst>
              <a:ext uri="{FF2B5EF4-FFF2-40B4-BE49-F238E27FC236}">
                <a16:creationId xmlns:a16="http://schemas.microsoft.com/office/drawing/2014/main" id="{58815C30-67B8-5EE6-CFD5-63B6FC600E9D}"/>
              </a:ext>
            </a:extLst>
          </p:cNvPr>
          <p:cNvSpPr/>
          <p:nvPr/>
        </p:nvSpPr>
        <p:spPr>
          <a:xfrm>
            <a:off x="2234654" y="1955862"/>
            <a:ext cx="6871447" cy="4182035"/>
          </a:xfrm>
          <a:prstGeom prst="rect">
            <a:avLst/>
          </a:prstGeom>
          <a:solidFill>
            <a:schemeClr val="accent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6" name="Segnaposto testo 40">
            <a:extLst>
              <a:ext uri="{FF2B5EF4-FFF2-40B4-BE49-F238E27FC236}">
                <a16:creationId xmlns:a16="http://schemas.microsoft.com/office/drawing/2014/main" id="{9B29CE23-FB4D-F38E-0EB3-14863BA8BFD0}"/>
              </a:ext>
            </a:extLst>
          </p:cNvPr>
          <p:cNvSpPr txBox="1">
            <a:spLocks/>
          </p:cNvSpPr>
          <p:nvPr/>
        </p:nvSpPr>
        <p:spPr>
          <a:xfrm>
            <a:off x="614107" y="1228609"/>
            <a:ext cx="9072652" cy="365125"/>
          </a:xfrm>
          <a:prstGeom prst="rect">
            <a:avLst/>
          </a:prstGeom>
        </p:spPr>
        <p:txBody>
          <a:bodyPr rtlCol="0" anchor="ctr"/>
          <a:lstStyle>
            <a:defPPr>
              <a:defRPr lang="it-IT"/>
            </a:defPPr>
            <a:lvl1pPr marL="0" indent="0" algn="ctr" defTabSz="914400" rtl="0" eaLnBrk="1" latinLnBrk="0" hangingPunct="1">
              <a:lnSpc>
                <a:spcPct val="100000"/>
              </a:lnSpc>
              <a:spcBef>
                <a:spcPts val="1000"/>
              </a:spcBef>
              <a:buFont typeface="Arial" panose="020B0604020202020204" pitchFamily="34" charset="0"/>
              <a:buNone/>
              <a:defRPr lang="it-IT" sz="1800" b="1" kern="1200" cap="all" spc="200" baseline="0">
                <a:solidFill>
                  <a:schemeClr val="accent1">
                    <a:lumMod val="50000"/>
                    <a:lumOff val="50000"/>
                  </a:schemeClr>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lgn="l"/>
            <a:r>
              <a:rPr lang="it-IT" sz="1600" dirty="0">
                <a:solidFill>
                  <a:schemeClr val="accent6"/>
                </a:solidFill>
              </a:rPr>
              <a:t>risultati</a:t>
            </a:r>
          </a:p>
        </p:txBody>
      </p:sp>
      <p:sp>
        <p:nvSpPr>
          <p:cNvPr id="48" name="Segnaposto testo 41">
            <a:extLst>
              <a:ext uri="{FF2B5EF4-FFF2-40B4-BE49-F238E27FC236}">
                <a16:creationId xmlns:a16="http://schemas.microsoft.com/office/drawing/2014/main" id="{ADB21FC1-C96A-B1D7-30AC-782A6C33C1C2}"/>
              </a:ext>
            </a:extLst>
          </p:cNvPr>
          <p:cNvSpPr>
            <a:spLocks noGrp="1"/>
          </p:cNvSpPr>
          <p:nvPr>
            <p:ph type="body" sz="quarter" idx="15"/>
          </p:nvPr>
        </p:nvSpPr>
        <p:spPr>
          <a:xfrm>
            <a:off x="614106" y="1684511"/>
            <a:ext cx="9807364" cy="884773"/>
          </a:xfrm>
        </p:spPr>
        <p:txBody>
          <a:bodyPr rtlCol="0"/>
          <a:lstStyle>
            <a:defPPr>
              <a:defRPr lang="it-IT"/>
            </a:defPPr>
          </a:lstStyle>
          <a:p>
            <a:pPr algn="l" rtl="0"/>
            <a:r>
              <a:rPr lang="it-IT" sz="1400" b="0" cap="none" spc="0" dirty="0">
                <a:solidFill>
                  <a:schemeClr val="bg1"/>
                </a:solidFill>
              </a:rPr>
              <a:t>Proprio come nel caso precedente, il modello risulta avere dei risultati discreti, a differenza degli ottimi risultati riportati su dati reali.</a:t>
            </a:r>
          </a:p>
          <a:p>
            <a:pPr algn="l" rtl="0"/>
            <a:endParaRPr lang="it-IT" sz="1400" b="0" cap="none" spc="0" dirty="0">
              <a:solidFill>
                <a:schemeClr val="bg1"/>
              </a:solidFill>
            </a:endParaRPr>
          </a:p>
        </p:txBody>
      </p:sp>
      <p:sp>
        <p:nvSpPr>
          <p:cNvPr id="10" name="Segnaposto testo 44">
            <a:extLst>
              <a:ext uri="{FF2B5EF4-FFF2-40B4-BE49-F238E27FC236}">
                <a16:creationId xmlns:a16="http://schemas.microsoft.com/office/drawing/2014/main" id="{4C744BC6-7B04-9057-06C5-7F1C8529A2BF}"/>
              </a:ext>
            </a:extLst>
          </p:cNvPr>
          <p:cNvSpPr txBox="1">
            <a:spLocks/>
          </p:cNvSpPr>
          <p:nvPr/>
        </p:nvSpPr>
        <p:spPr>
          <a:xfrm>
            <a:off x="614106" y="4087068"/>
            <a:ext cx="2297729" cy="884773"/>
          </a:xfrm>
          <a:prstGeom prst="rect">
            <a:avLst/>
          </a:prstGeom>
        </p:spPr>
        <p:txBody>
          <a:bodyPr rtlCol="0"/>
          <a:lstStyle>
            <a:defPPr>
              <a:defRPr lang="it-IT"/>
            </a:defPPr>
            <a:lvl1pPr marL="0" indent="0" algn="l" defTabSz="914400" rtl="0" eaLnBrk="1" latinLnBrk="0" hangingPunct="1">
              <a:lnSpc>
                <a:spcPct val="90000"/>
              </a:lnSpc>
              <a:spcBef>
                <a:spcPts val="1000"/>
              </a:spcBef>
              <a:buFont typeface="Arial" panose="020B0604020202020204" pitchFamily="34" charset="0"/>
              <a:buNone/>
              <a:defRPr lang="it-IT" sz="1600" b="1" kern="1200" cap="none" spc="200" baseline="0">
                <a:solidFill>
                  <a:schemeClr val="accent6"/>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r>
              <a:rPr lang="it-IT" dirty="0"/>
              <a:t>1. Accuratezza: </a:t>
            </a:r>
            <a:r>
              <a:rPr lang="it-IT" sz="3200" spc="0" dirty="0">
                <a:solidFill>
                  <a:schemeClr val="bg1"/>
                </a:solidFill>
                <a:latin typeface="+mj-lt"/>
                <a:ea typeface="Calibri Light" panose="020F0302020204030204" pitchFamily="34" charset="0"/>
                <a:cs typeface="Calibri Light" panose="020F0302020204030204" pitchFamily="34" charset="0"/>
              </a:rPr>
              <a:t>0.5026</a:t>
            </a:r>
            <a:endParaRPr lang="it-IT" dirty="0"/>
          </a:p>
        </p:txBody>
      </p:sp>
      <p:sp>
        <p:nvSpPr>
          <p:cNvPr id="11" name="Segnaposto testo 44">
            <a:extLst>
              <a:ext uri="{FF2B5EF4-FFF2-40B4-BE49-F238E27FC236}">
                <a16:creationId xmlns:a16="http://schemas.microsoft.com/office/drawing/2014/main" id="{8B9BA69D-C898-9145-1765-84BCF309A9B0}"/>
              </a:ext>
            </a:extLst>
          </p:cNvPr>
          <p:cNvSpPr txBox="1">
            <a:spLocks/>
          </p:cNvSpPr>
          <p:nvPr/>
        </p:nvSpPr>
        <p:spPr>
          <a:xfrm>
            <a:off x="9866154" y="4046879"/>
            <a:ext cx="2154493" cy="912811"/>
          </a:xfrm>
          <a:prstGeom prst="rect">
            <a:avLst/>
          </a:prstGeom>
        </p:spPr>
        <p:txBody>
          <a:bodyPr rtlCol="0"/>
          <a:lstStyle>
            <a:defPPr>
              <a:defRPr lang="it-IT"/>
            </a:defPPr>
            <a:lvl1pPr marL="0" indent="0" algn="l" defTabSz="914400" rtl="0" eaLnBrk="1" latinLnBrk="0" hangingPunct="1">
              <a:lnSpc>
                <a:spcPct val="90000"/>
              </a:lnSpc>
              <a:spcBef>
                <a:spcPts val="1000"/>
              </a:spcBef>
              <a:buFont typeface="Arial" panose="020B0604020202020204" pitchFamily="34" charset="0"/>
              <a:buNone/>
              <a:defRPr lang="it-IT" sz="1600" b="1" kern="1200" cap="none" spc="200" baseline="0">
                <a:solidFill>
                  <a:schemeClr val="accent6"/>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r>
              <a:rPr lang="it-IT" dirty="0"/>
              <a:t>5. F1-Score: </a:t>
            </a:r>
            <a:r>
              <a:rPr lang="it-IT" sz="3200" spc="0" dirty="0">
                <a:solidFill>
                  <a:schemeClr val="bg1"/>
                </a:solidFill>
                <a:latin typeface="+mj-lt"/>
                <a:ea typeface="Calibri Light" panose="020F0302020204030204" pitchFamily="34" charset="0"/>
                <a:cs typeface="Calibri Light" panose="020F0302020204030204" pitchFamily="34" charset="0"/>
              </a:rPr>
              <a:t>0.0535</a:t>
            </a:r>
            <a:endParaRPr lang="it-IT" dirty="0"/>
          </a:p>
        </p:txBody>
      </p:sp>
      <p:sp>
        <p:nvSpPr>
          <p:cNvPr id="12" name="Segnaposto testo 44">
            <a:extLst>
              <a:ext uri="{FF2B5EF4-FFF2-40B4-BE49-F238E27FC236}">
                <a16:creationId xmlns:a16="http://schemas.microsoft.com/office/drawing/2014/main" id="{AF2C1B1E-1F09-97D7-AA27-30D7D8678149}"/>
              </a:ext>
            </a:extLst>
          </p:cNvPr>
          <p:cNvSpPr txBox="1">
            <a:spLocks/>
          </p:cNvSpPr>
          <p:nvPr/>
        </p:nvSpPr>
        <p:spPr>
          <a:xfrm>
            <a:off x="7465018" y="4046880"/>
            <a:ext cx="2043729" cy="1059256"/>
          </a:xfrm>
          <a:prstGeom prst="rect">
            <a:avLst/>
          </a:prstGeom>
        </p:spPr>
        <p:txBody>
          <a:bodyPr rtlCol="0"/>
          <a:lstStyle>
            <a:defPPr>
              <a:defRPr lang="it-IT"/>
            </a:defPPr>
            <a:lvl1pPr marL="0" indent="0" algn="l" defTabSz="914400" rtl="0" eaLnBrk="1" latinLnBrk="0" hangingPunct="1">
              <a:lnSpc>
                <a:spcPct val="90000"/>
              </a:lnSpc>
              <a:spcBef>
                <a:spcPts val="1000"/>
              </a:spcBef>
              <a:buFont typeface="Arial" panose="020B0604020202020204" pitchFamily="34" charset="0"/>
              <a:buNone/>
              <a:defRPr lang="it-IT" sz="1600" b="1" kern="1200" cap="none" spc="200" baseline="0">
                <a:solidFill>
                  <a:schemeClr val="accent6"/>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r>
              <a:rPr lang="it-IT" dirty="0"/>
              <a:t>4. Specificità: </a:t>
            </a:r>
            <a:r>
              <a:rPr lang="it-IT" sz="3200" spc="0" dirty="0">
                <a:solidFill>
                  <a:schemeClr val="bg1"/>
                </a:solidFill>
                <a:latin typeface="+mj-lt"/>
                <a:ea typeface="Calibri Light" panose="020F0302020204030204" pitchFamily="34" charset="0"/>
                <a:cs typeface="Calibri Light" panose="020F0302020204030204" pitchFamily="34" charset="0"/>
              </a:rPr>
              <a:t>0.94</a:t>
            </a:r>
            <a:endParaRPr lang="it-IT" dirty="0"/>
          </a:p>
        </p:txBody>
      </p:sp>
      <p:sp>
        <p:nvSpPr>
          <p:cNvPr id="13" name="Segnaposto testo 44">
            <a:extLst>
              <a:ext uri="{FF2B5EF4-FFF2-40B4-BE49-F238E27FC236}">
                <a16:creationId xmlns:a16="http://schemas.microsoft.com/office/drawing/2014/main" id="{8C8A37A4-A974-359E-F7EB-68B03B6F2CFE}"/>
              </a:ext>
            </a:extLst>
          </p:cNvPr>
          <p:cNvSpPr txBox="1">
            <a:spLocks/>
          </p:cNvSpPr>
          <p:nvPr/>
        </p:nvSpPr>
        <p:spPr>
          <a:xfrm>
            <a:off x="5345300" y="4046880"/>
            <a:ext cx="1762311" cy="746922"/>
          </a:xfrm>
          <a:prstGeom prst="rect">
            <a:avLst/>
          </a:prstGeom>
        </p:spPr>
        <p:txBody>
          <a:bodyPr rtlCol="0"/>
          <a:lstStyle>
            <a:defPPr>
              <a:defRPr lang="it-IT"/>
            </a:defPPr>
            <a:lvl1pPr marL="0" indent="0" algn="l" defTabSz="914400" rtl="0" eaLnBrk="1" latinLnBrk="0" hangingPunct="1">
              <a:lnSpc>
                <a:spcPct val="90000"/>
              </a:lnSpc>
              <a:spcBef>
                <a:spcPts val="1000"/>
              </a:spcBef>
              <a:buFont typeface="Arial" panose="020B0604020202020204" pitchFamily="34" charset="0"/>
              <a:buNone/>
              <a:defRPr lang="it-IT" sz="1600" b="1" kern="1200" cap="none" spc="200" baseline="0">
                <a:solidFill>
                  <a:schemeClr val="accent6"/>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r>
              <a:rPr lang="it-IT" dirty="0"/>
              <a:t>3. Richiamo: </a:t>
            </a:r>
            <a:r>
              <a:rPr lang="it-IT" sz="3200" spc="0" dirty="0">
                <a:solidFill>
                  <a:schemeClr val="bg1"/>
                </a:solidFill>
                <a:latin typeface="+mj-lt"/>
                <a:ea typeface="Calibri Light" panose="020F0302020204030204" pitchFamily="34" charset="0"/>
                <a:cs typeface="Calibri Light" panose="020F0302020204030204" pitchFamily="34" charset="0"/>
              </a:rPr>
              <a:t>0.06</a:t>
            </a:r>
          </a:p>
          <a:p>
            <a:endParaRPr lang="it-IT" dirty="0"/>
          </a:p>
        </p:txBody>
      </p:sp>
      <p:sp>
        <p:nvSpPr>
          <p:cNvPr id="14" name="Segnaposto testo 44">
            <a:extLst>
              <a:ext uri="{FF2B5EF4-FFF2-40B4-BE49-F238E27FC236}">
                <a16:creationId xmlns:a16="http://schemas.microsoft.com/office/drawing/2014/main" id="{AFEB950B-8BA3-0070-AC6C-C0356A6375AF}"/>
              </a:ext>
            </a:extLst>
          </p:cNvPr>
          <p:cNvSpPr txBox="1">
            <a:spLocks/>
          </p:cNvSpPr>
          <p:nvPr/>
        </p:nvSpPr>
        <p:spPr>
          <a:xfrm>
            <a:off x="3106703" y="4046880"/>
            <a:ext cx="2043729" cy="912811"/>
          </a:xfrm>
          <a:prstGeom prst="rect">
            <a:avLst/>
          </a:prstGeom>
        </p:spPr>
        <p:txBody>
          <a:bodyPr rtlCol="0"/>
          <a:lstStyle>
            <a:defPPr>
              <a:defRPr lang="it-IT"/>
            </a:defPPr>
            <a:lvl1pPr marL="0" indent="0" algn="l" defTabSz="914400" rtl="0" eaLnBrk="1" latinLnBrk="0" hangingPunct="1">
              <a:lnSpc>
                <a:spcPct val="90000"/>
              </a:lnSpc>
              <a:spcBef>
                <a:spcPts val="1000"/>
              </a:spcBef>
              <a:buFont typeface="Arial" panose="020B0604020202020204" pitchFamily="34" charset="0"/>
              <a:buNone/>
              <a:defRPr lang="it-IT" sz="1600" b="1" kern="1200" cap="none" spc="200" baseline="0">
                <a:solidFill>
                  <a:schemeClr val="accent6"/>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r>
              <a:rPr lang="it-IT" dirty="0"/>
              <a:t>2. Precisione: </a:t>
            </a:r>
            <a:r>
              <a:rPr lang="it-IT" sz="3200" spc="0" dirty="0">
                <a:solidFill>
                  <a:schemeClr val="bg1"/>
                </a:solidFill>
                <a:latin typeface="+mj-lt"/>
                <a:ea typeface="Calibri Light" panose="020F0302020204030204" pitchFamily="34" charset="0"/>
                <a:cs typeface="Calibri Light" panose="020F0302020204030204" pitchFamily="34" charset="0"/>
              </a:rPr>
              <a:t>0.5021</a:t>
            </a:r>
            <a:endParaRPr lang="it-IT" sz="1400" dirty="0"/>
          </a:p>
        </p:txBody>
      </p:sp>
      <p:pic>
        <p:nvPicPr>
          <p:cNvPr id="3" name="Immagine 2" descr="Immagine che contiene testo, schermata, Carattere, linea&#10;&#10;Il contenuto generato dall'IA potrebbe non essere corretto.">
            <a:extLst>
              <a:ext uri="{FF2B5EF4-FFF2-40B4-BE49-F238E27FC236}">
                <a16:creationId xmlns:a16="http://schemas.microsoft.com/office/drawing/2014/main" id="{6B77EA9D-0646-D972-A747-8DCCC340E2C6}"/>
              </a:ext>
            </a:extLst>
          </p:cNvPr>
          <p:cNvPicPr>
            <a:picLocks noChangeAspect="1"/>
          </p:cNvPicPr>
          <p:nvPr/>
        </p:nvPicPr>
        <p:blipFill>
          <a:blip r:embed="rId3"/>
          <a:stretch>
            <a:fillRect/>
          </a:stretch>
        </p:blipFill>
        <p:spPr>
          <a:xfrm>
            <a:off x="3247401" y="2695473"/>
            <a:ext cx="5239481" cy="733527"/>
          </a:xfrm>
          <a:prstGeom prst="rect">
            <a:avLst/>
          </a:prstGeom>
        </p:spPr>
        <p:style>
          <a:lnRef idx="0">
            <a:schemeClr val="dk1"/>
          </a:lnRef>
          <a:fillRef idx="3">
            <a:schemeClr val="dk1"/>
          </a:fillRef>
          <a:effectRef idx="3">
            <a:schemeClr val="dk1"/>
          </a:effectRef>
          <a:fontRef idx="minor">
            <a:schemeClr val="lt1"/>
          </a:fontRef>
        </p:style>
      </p:pic>
    </p:spTree>
    <p:extLst>
      <p:ext uri="{BB962C8B-B14F-4D97-AF65-F5344CB8AC3E}">
        <p14:creationId xmlns:p14="http://schemas.microsoft.com/office/powerpoint/2010/main" val="340594938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39A58E-D168-95B9-4D1A-0D2ABC465E65}"/>
            </a:ext>
          </a:extLst>
        </p:cNvPr>
        <p:cNvGrpSpPr/>
        <p:nvPr/>
      </p:nvGrpSpPr>
      <p:grpSpPr>
        <a:xfrm>
          <a:off x="0" y="0"/>
          <a:ext cx="0" cy="0"/>
          <a:chOff x="0" y="0"/>
          <a:chExt cx="0" cy="0"/>
        </a:xfrm>
      </p:grpSpPr>
      <p:sp>
        <p:nvSpPr>
          <p:cNvPr id="46" name="Titolo 45">
            <a:extLst>
              <a:ext uri="{FF2B5EF4-FFF2-40B4-BE49-F238E27FC236}">
                <a16:creationId xmlns:a16="http://schemas.microsoft.com/office/drawing/2014/main" id="{CDF6DA03-2EED-242F-9D82-1D6943BEA32B}"/>
              </a:ext>
            </a:extLst>
          </p:cNvPr>
          <p:cNvSpPr>
            <a:spLocks noGrp="1"/>
          </p:cNvSpPr>
          <p:nvPr>
            <p:ph type="title"/>
          </p:nvPr>
        </p:nvSpPr>
        <p:spPr>
          <a:xfrm>
            <a:off x="4187068" y="695093"/>
            <a:ext cx="7319423" cy="667498"/>
          </a:xfrm>
        </p:spPr>
        <p:txBody>
          <a:bodyPr rtlCol="0"/>
          <a:lstStyle>
            <a:defPPr>
              <a:defRPr lang="it-IT"/>
            </a:defPPr>
          </a:lstStyle>
          <a:p>
            <a:pPr rtl="0"/>
            <a:r>
              <a:rPr lang="it-IT" dirty="0"/>
              <a:t>CONCLUSIONI</a:t>
            </a:r>
          </a:p>
        </p:txBody>
      </p:sp>
      <p:sp>
        <p:nvSpPr>
          <p:cNvPr id="42" name="Segnaposto testo 41">
            <a:extLst>
              <a:ext uri="{FF2B5EF4-FFF2-40B4-BE49-F238E27FC236}">
                <a16:creationId xmlns:a16="http://schemas.microsoft.com/office/drawing/2014/main" id="{72E5E192-D18E-B253-A6A4-5599DA206D29}"/>
              </a:ext>
            </a:extLst>
          </p:cNvPr>
          <p:cNvSpPr>
            <a:spLocks noGrp="1"/>
          </p:cNvSpPr>
          <p:nvPr>
            <p:ph type="body" sz="quarter" idx="15"/>
          </p:nvPr>
        </p:nvSpPr>
        <p:spPr>
          <a:xfrm>
            <a:off x="4187067" y="1828107"/>
            <a:ext cx="7319424" cy="2350193"/>
          </a:xfrm>
        </p:spPr>
        <p:txBody>
          <a:bodyPr rtlCol="0"/>
          <a:lstStyle>
            <a:defPPr>
              <a:defRPr lang="it-IT"/>
            </a:defPPr>
          </a:lstStyle>
          <a:p>
            <a:pPr rtl="0"/>
            <a:r>
              <a:rPr lang="it-IT" dirty="0">
                <a:latin typeface="+mj-lt"/>
              </a:rPr>
              <a:t>Sia nel caso del primo che del secondo dataset sintetico, appare evidente che i dati generati da GPT-4 non mantengono le stesse caratteristiche dei dati reali. Le problematiche trai due dataset sono simili, ovvero che l’LLM tende a generare un dataset bilanciato, senza riuscire a cogliere informazioni rilevanti sulle relazioni tra le variabili o sulle distribuzioni dei dati, nemmeno nel caso in cui gli vengano fornite molte informazioni sulla natura del dataset. Le scarse performance del modello sono quindi una conseguenza prevedibile. </a:t>
            </a:r>
          </a:p>
        </p:txBody>
      </p:sp>
    </p:spTree>
    <p:extLst>
      <p:ext uri="{BB962C8B-B14F-4D97-AF65-F5344CB8AC3E}">
        <p14:creationId xmlns:p14="http://schemas.microsoft.com/office/powerpoint/2010/main" val="920498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olo 18">
            <a:extLst>
              <a:ext uri="{FF2B5EF4-FFF2-40B4-BE49-F238E27FC236}">
                <a16:creationId xmlns:a16="http://schemas.microsoft.com/office/drawing/2014/main" id="{9EF1D37D-7D53-43D9-B054-3B3A36C7C4FF}"/>
              </a:ext>
            </a:extLst>
          </p:cNvPr>
          <p:cNvSpPr>
            <a:spLocks noGrp="1"/>
          </p:cNvSpPr>
          <p:nvPr>
            <p:ph type="title"/>
          </p:nvPr>
        </p:nvSpPr>
        <p:spPr>
          <a:xfrm>
            <a:off x="1026850" y="563671"/>
            <a:ext cx="4989629" cy="2387771"/>
          </a:xfrm>
        </p:spPr>
        <p:txBody>
          <a:bodyPr rtlCol="0"/>
          <a:lstStyle>
            <a:defPPr>
              <a:defRPr lang="it-IT"/>
            </a:defPPr>
          </a:lstStyle>
          <a:p>
            <a:pPr rtl="0"/>
            <a:r>
              <a:rPr lang="it-IT" dirty="0"/>
              <a:t>Grazie </a:t>
            </a:r>
          </a:p>
        </p:txBody>
      </p:sp>
      <p:sp>
        <p:nvSpPr>
          <p:cNvPr id="9" name="Segnaposto testo 8">
            <a:extLst>
              <a:ext uri="{FF2B5EF4-FFF2-40B4-BE49-F238E27FC236}">
                <a16:creationId xmlns:a16="http://schemas.microsoft.com/office/drawing/2014/main" id="{54B54C36-E55C-4D10-96EB-21DBB6481D7E}"/>
              </a:ext>
            </a:extLst>
          </p:cNvPr>
          <p:cNvSpPr>
            <a:spLocks noGrp="1"/>
          </p:cNvSpPr>
          <p:nvPr>
            <p:ph type="body" sz="quarter" idx="12"/>
          </p:nvPr>
        </p:nvSpPr>
        <p:spPr>
          <a:xfrm>
            <a:off x="1026852" y="3531676"/>
            <a:ext cx="4989628" cy="1756576"/>
          </a:xfrm>
        </p:spPr>
        <p:txBody>
          <a:bodyPr rtlCol="0">
            <a:normAutofit/>
          </a:bodyPr>
          <a:lstStyle>
            <a:defPPr>
              <a:defRPr lang="it-IT"/>
            </a:defPPr>
          </a:lstStyle>
          <a:p>
            <a:pPr rtl="0"/>
            <a:r>
              <a:rPr lang="it-IT" dirty="0"/>
              <a:t>Simone D’Assisi​</a:t>
            </a:r>
          </a:p>
        </p:txBody>
      </p:sp>
    </p:spTree>
    <p:extLst>
      <p:ext uri="{BB962C8B-B14F-4D97-AF65-F5344CB8AC3E}">
        <p14:creationId xmlns:p14="http://schemas.microsoft.com/office/powerpoint/2010/main" val="28069445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28E2E4-CA9E-5A0B-2D72-98A136BA58F2}"/>
            </a:ext>
          </a:extLst>
        </p:cNvPr>
        <p:cNvGrpSpPr/>
        <p:nvPr/>
      </p:nvGrpSpPr>
      <p:grpSpPr>
        <a:xfrm>
          <a:off x="0" y="0"/>
          <a:ext cx="0" cy="0"/>
          <a:chOff x="0" y="0"/>
          <a:chExt cx="0" cy="0"/>
        </a:xfrm>
      </p:grpSpPr>
      <p:sp>
        <p:nvSpPr>
          <p:cNvPr id="46" name="Titolo 45">
            <a:extLst>
              <a:ext uri="{FF2B5EF4-FFF2-40B4-BE49-F238E27FC236}">
                <a16:creationId xmlns:a16="http://schemas.microsoft.com/office/drawing/2014/main" id="{13434851-F205-1EEC-8BA0-15FD3F93A4AE}"/>
              </a:ext>
            </a:extLst>
          </p:cNvPr>
          <p:cNvSpPr>
            <a:spLocks noGrp="1"/>
          </p:cNvSpPr>
          <p:nvPr>
            <p:ph type="title"/>
          </p:nvPr>
        </p:nvSpPr>
        <p:spPr>
          <a:xfrm>
            <a:off x="4187068" y="695093"/>
            <a:ext cx="6637813" cy="667498"/>
          </a:xfrm>
        </p:spPr>
        <p:txBody>
          <a:bodyPr rtlCol="0"/>
          <a:lstStyle>
            <a:defPPr>
              <a:defRPr lang="it-IT"/>
            </a:defPPr>
          </a:lstStyle>
          <a:p>
            <a:pPr rtl="0"/>
            <a:r>
              <a:rPr lang="it-IT" dirty="0"/>
              <a:t>Presentazione del dataset </a:t>
            </a:r>
          </a:p>
        </p:txBody>
      </p:sp>
      <p:sp>
        <p:nvSpPr>
          <p:cNvPr id="42" name="Segnaposto testo 41">
            <a:extLst>
              <a:ext uri="{FF2B5EF4-FFF2-40B4-BE49-F238E27FC236}">
                <a16:creationId xmlns:a16="http://schemas.microsoft.com/office/drawing/2014/main" id="{A4328DB2-BBB4-B84C-C2C3-2F9FDA211EB3}"/>
              </a:ext>
            </a:extLst>
          </p:cNvPr>
          <p:cNvSpPr>
            <a:spLocks noGrp="1"/>
          </p:cNvSpPr>
          <p:nvPr>
            <p:ph type="body" sz="quarter" idx="15"/>
          </p:nvPr>
        </p:nvSpPr>
        <p:spPr>
          <a:xfrm>
            <a:off x="4187068" y="1362591"/>
            <a:ext cx="6637812" cy="1407503"/>
          </a:xfrm>
        </p:spPr>
        <p:txBody>
          <a:bodyPr rtlCol="0"/>
          <a:lstStyle>
            <a:defPPr>
              <a:defRPr lang="it-IT"/>
            </a:defPPr>
          </a:lstStyle>
          <a:p>
            <a:pPr rtl="0"/>
            <a:r>
              <a:rPr lang="it-IT" dirty="0"/>
              <a:t>Il dataset su cui verrà svolto il lavoro di analisi statistica è stato reperito dal sito </a:t>
            </a:r>
            <a:r>
              <a:rPr lang="it-IT" i="1" dirty="0"/>
              <a:t>UC Irvine Machine Learning Repository</a:t>
            </a:r>
            <a:r>
              <a:rPr lang="it-IT" dirty="0"/>
              <a:t>; nel dataset esaminato sono stati valutati 23.580 URL, ognuno dei quali è caratterizzato da 56 feature diverse, ognuna delle quali analizza un particolare aspetto dell’URL o della pagina di destinazione:</a:t>
            </a:r>
          </a:p>
        </p:txBody>
      </p:sp>
    </p:spTree>
    <p:extLst>
      <p:ext uri="{BB962C8B-B14F-4D97-AF65-F5344CB8AC3E}">
        <p14:creationId xmlns:p14="http://schemas.microsoft.com/office/powerpoint/2010/main" val="7585844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B83536-9480-AEF3-B243-A027354563D5}"/>
            </a:ext>
          </a:extLst>
        </p:cNvPr>
        <p:cNvGrpSpPr/>
        <p:nvPr/>
      </p:nvGrpSpPr>
      <p:grpSpPr>
        <a:xfrm>
          <a:off x="0" y="0"/>
          <a:ext cx="0" cy="0"/>
          <a:chOff x="0" y="0"/>
          <a:chExt cx="0" cy="0"/>
        </a:xfrm>
      </p:grpSpPr>
      <p:sp>
        <p:nvSpPr>
          <p:cNvPr id="46" name="Titolo 45">
            <a:extLst>
              <a:ext uri="{FF2B5EF4-FFF2-40B4-BE49-F238E27FC236}">
                <a16:creationId xmlns:a16="http://schemas.microsoft.com/office/drawing/2014/main" id="{107442E3-4713-FF95-0A60-C73B32FCD696}"/>
              </a:ext>
            </a:extLst>
          </p:cNvPr>
          <p:cNvSpPr>
            <a:spLocks noGrp="1"/>
          </p:cNvSpPr>
          <p:nvPr>
            <p:ph type="title"/>
          </p:nvPr>
        </p:nvSpPr>
        <p:spPr>
          <a:xfrm>
            <a:off x="4187068" y="695093"/>
            <a:ext cx="6637813" cy="667498"/>
          </a:xfrm>
        </p:spPr>
        <p:txBody>
          <a:bodyPr rtlCol="0"/>
          <a:lstStyle>
            <a:defPPr>
              <a:defRPr lang="it-IT"/>
            </a:defPPr>
          </a:lstStyle>
          <a:p>
            <a:pPr rtl="0"/>
            <a:r>
              <a:rPr lang="it-IT" dirty="0"/>
              <a:t>Presentazione del dataset </a:t>
            </a:r>
          </a:p>
        </p:txBody>
      </p:sp>
      <p:sp>
        <p:nvSpPr>
          <p:cNvPr id="42" name="Segnaposto testo 41">
            <a:extLst>
              <a:ext uri="{FF2B5EF4-FFF2-40B4-BE49-F238E27FC236}">
                <a16:creationId xmlns:a16="http://schemas.microsoft.com/office/drawing/2014/main" id="{0B52D46F-9433-3B5A-146D-0B582DA88FD5}"/>
              </a:ext>
            </a:extLst>
          </p:cNvPr>
          <p:cNvSpPr>
            <a:spLocks noGrp="1"/>
          </p:cNvSpPr>
          <p:nvPr>
            <p:ph type="body" sz="quarter" idx="15"/>
          </p:nvPr>
        </p:nvSpPr>
        <p:spPr>
          <a:xfrm>
            <a:off x="4187068" y="1362591"/>
            <a:ext cx="6637812" cy="1407503"/>
          </a:xfrm>
        </p:spPr>
        <p:txBody>
          <a:bodyPr rtlCol="0"/>
          <a:lstStyle>
            <a:defPPr>
              <a:defRPr lang="it-IT"/>
            </a:defPPr>
          </a:lstStyle>
          <a:p>
            <a:pPr rtl="0"/>
            <a:r>
              <a:rPr lang="it-IT" dirty="0"/>
              <a:t>Il dataset su cui verrà svolto il lavoro di analisi statistica è stato reperito dal sito </a:t>
            </a:r>
            <a:r>
              <a:rPr lang="it-IT" i="1" dirty="0"/>
              <a:t>UC Irvine Machine Learning Repository</a:t>
            </a:r>
            <a:r>
              <a:rPr lang="it-IT" dirty="0"/>
              <a:t>; nel dataset esaminato sono stati valutati 23.580 URL, ognuno dei quali è caratterizzato da 56 feature diverse, ognuna delle quali analizza un particolare aspetto dell’URL o della pagina di destinazione:</a:t>
            </a:r>
          </a:p>
        </p:txBody>
      </p:sp>
      <p:sp>
        <p:nvSpPr>
          <p:cNvPr id="8" name="Segnaposto testo 44">
            <a:extLst>
              <a:ext uri="{FF2B5EF4-FFF2-40B4-BE49-F238E27FC236}">
                <a16:creationId xmlns:a16="http://schemas.microsoft.com/office/drawing/2014/main" id="{A4F4657C-5BC2-17BB-53B7-DC0689758039}"/>
              </a:ext>
            </a:extLst>
          </p:cNvPr>
          <p:cNvSpPr txBox="1">
            <a:spLocks/>
          </p:cNvSpPr>
          <p:nvPr/>
        </p:nvSpPr>
        <p:spPr>
          <a:xfrm>
            <a:off x="4187067" y="2770094"/>
            <a:ext cx="3299584" cy="884773"/>
          </a:xfrm>
          <a:prstGeom prst="rect">
            <a:avLst/>
          </a:prstGeom>
        </p:spPr>
        <p:txBody>
          <a:bodyPr rtlCol="0"/>
          <a:lstStyle>
            <a:defPPr>
              <a:defRPr lang="it-IT"/>
            </a:defPPr>
            <a:lvl1pPr marL="0" indent="0" algn="l" defTabSz="914400" rtl="0" eaLnBrk="1" latinLnBrk="0" hangingPunct="1">
              <a:lnSpc>
                <a:spcPct val="90000"/>
              </a:lnSpc>
              <a:spcBef>
                <a:spcPts val="1000"/>
              </a:spcBef>
              <a:buFont typeface="Arial" panose="020B0604020202020204" pitchFamily="34" charset="0"/>
              <a:buNone/>
              <a:defRPr lang="it-IT" sz="1600" b="1" kern="1200" cap="none" spc="200" baseline="0">
                <a:solidFill>
                  <a:schemeClr val="accent6"/>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r>
              <a:rPr lang="it-IT" dirty="0"/>
              <a:t>1. Informazioni sull’URL: </a:t>
            </a:r>
            <a:r>
              <a:rPr lang="it-IT" sz="1400" b="0" spc="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analizzano la struttura di base dell’URL e le sue componenti principali (</a:t>
            </a:r>
            <a:r>
              <a:rPr lang="it-IT" sz="1400" b="0" i="1" spc="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URL</a:t>
            </a:r>
            <a:r>
              <a:rPr lang="it-IT" sz="1400" b="0" spc="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 </a:t>
            </a:r>
            <a:r>
              <a:rPr lang="it-IT" sz="1400" b="0" i="1" spc="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Domain</a:t>
            </a:r>
            <a:r>
              <a:rPr lang="it-IT" sz="1400" b="0" spc="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 </a:t>
            </a:r>
            <a:r>
              <a:rPr lang="it-IT" sz="1400" b="0" i="1" spc="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TLD…</a:t>
            </a:r>
            <a:r>
              <a:rPr lang="it-IT" sz="1400" b="0" spc="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 </a:t>
            </a:r>
          </a:p>
          <a:p>
            <a:endParaRPr lang="it-IT" dirty="0"/>
          </a:p>
        </p:txBody>
      </p:sp>
      <p:sp>
        <p:nvSpPr>
          <p:cNvPr id="9" name="Segnaposto testo 44">
            <a:extLst>
              <a:ext uri="{FF2B5EF4-FFF2-40B4-BE49-F238E27FC236}">
                <a16:creationId xmlns:a16="http://schemas.microsoft.com/office/drawing/2014/main" id="{92319D1B-E11C-4786-E4FC-CB24470EF880}"/>
              </a:ext>
            </a:extLst>
          </p:cNvPr>
          <p:cNvSpPr txBox="1">
            <a:spLocks/>
          </p:cNvSpPr>
          <p:nvPr/>
        </p:nvSpPr>
        <p:spPr>
          <a:xfrm>
            <a:off x="4187065" y="5111177"/>
            <a:ext cx="3679462" cy="912811"/>
          </a:xfrm>
          <a:prstGeom prst="rect">
            <a:avLst/>
          </a:prstGeom>
        </p:spPr>
        <p:txBody>
          <a:bodyPr rtlCol="0"/>
          <a:lstStyle>
            <a:defPPr>
              <a:defRPr lang="it-IT"/>
            </a:defPPr>
            <a:lvl1pPr marL="0" indent="0" algn="l" defTabSz="914400" rtl="0" eaLnBrk="1" latinLnBrk="0" hangingPunct="1">
              <a:lnSpc>
                <a:spcPct val="90000"/>
              </a:lnSpc>
              <a:spcBef>
                <a:spcPts val="1000"/>
              </a:spcBef>
              <a:buFont typeface="Arial" panose="020B0604020202020204" pitchFamily="34" charset="0"/>
              <a:buNone/>
              <a:defRPr lang="it-IT" sz="1600" b="1" kern="1200" cap="none" spc="200" baseline="0">
                <a:solidFill>
                  <a:schemeClr val="accent6"/>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r>
              <a:rPr lang="it-IT" dirty="0"/>
              <a:t>5. Interazioni e Riferimenti: </a:t>
            </a:r>
            <a:r>
              <a:rPr lang="it-IT" sz="1400" b="0" spc="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misurano i collegamenti e i comportamenti di navigazione (</a:t>
            </a:r>
            <a:r>
              <a:rPr lang="it-IT" sz="1400" b="0" i="1" spc="0" dirty="0" err="1">
                <a:solidFill>
                  <a:schemeClr val="bg1"/>
                </a:solidFill>
                <a:latin typeface="Calibri Light" panose="020F0302020204030204" pitchFamily="34" charset="0"/>
                <a:ea typeface="Calibri Light" panose="020F0302020204030204" pitchFamily="34" charset="0"/>
                <a:cs typeface="Calibri Light" panose="020F0302020204030204" pitchFamily="34" charset="0"/>
              </a:rPr>
              <a:t>NoOfURLRedirect</a:t>
            </a:r>
            <a:r>
              <a:rPr lang="it-IT" sz="1400" b="0" spc="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 </a:t>
            </a:r>
            <a:r>
              <a:rPr lang="it-IT" sz="1400" b="0" i="1" spc="0" dirty="0" err="1">
                <a:solidFill>
                  <a:schemeClr val="bg1"/>
                </a:solidFill>
                <a:latin typeface="Calibri Light" panose="020F0302020204030204" pitchFamily="34" charset="0"/>
                <a:ea typeface="Calibri Light" panose="020F0302020204030204" pitchFamily="34" charset="0"/>
                <a:cs typeface="Calibri Light" panose="020F0302020204030204" pitchFamily="34" charset="0"/>
              </a:rPr>
              <a:t>NoOfExternalRef</a:t>
            </a:r>
            <a:r>
              <a:rPr lang="it-IT" sz="1400" b="0" spc="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 </a:t>
            </a:r>
            <a:r>
              <a:rPr lang="it-IT" sz="1400" b="0" i="1" spc="0" dirty="0" err="1">
                <a:solidFill>
                  <a:schemeClr val="bg1"/>
                </a:solidFill>
                <a:latin typeface="Calibri Light" panose="020F0302020204030204" pitchFamily="34" charset="0"/>
                <a:ea typeface="Calibri Light" panose="020F0302020204030204" pitchFamily="34" charset="0"/>
                <a:cs typeface="Calibri Light" panose="020F0302020204030204" pitchFamily="34" charset="0"/>
              </a:rPr>
              <a:t>NoOfPopup</a:t>
            </a:r>
            <a:r>
              <a:rPr lang="it-IT" sz="1400" b="0" spc="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a:t>
            </a:r>
          </a:p>
          <a:p>
            <a:r>
              <a:rPr lang="it-IT" dirty="0"/>
              <a:t> </a:t>
            </a:r>
          </a:p>
        </p:txBody>
      </p:sp>
      <p:sp>
        <p:nvSpPr>
          <p:cNvPr id="12" name="Segnaposto testo 44">
            <a:extLst>
              <a:ext uri="{FF2B5EF4-FFF2-40B4-BE49-F238E27FC236}">
                <a16:creationId xmlns:a16="http://schemas.microsoft.com/office/drawing/2014/main" id="{5F4CEBB8-83F7-2B4A-5CF2-DB3782D639AF}"/>
              </a:ext>
            </a:extLst>
          </p:cNvPr>
          <p:cNvSpPr txBox="1">
            <a:spLocks/>
          </p:cNvSpPr>
          <p:nvPr/>
        </p:nvSpPr>
        <p:spPr>
          <a:xfrm>
            <a:off x="7866529" y="3795593"/>
            <a:ext cx="3832984" cy="1059256"/>
          </a:xfrm>
          <a:prstGeom prst="rect">
            <a:avLst/>
          </a:prstGeom>
        </p:spPr>
        <p:txBody>
          <a:bodyPr rtlCol="0"/>
          <a:lstStyle>
            <a:defPPr>
              <a:defRPr lang="it-IT"/>
            </a:defPPr>
            <a:lvl1pPr marL="0" indent="0" algn="l" defTabSz="914400" rtl="0" eaLnBrk="1" latinLnBrk="0" hangingPunct="1">
              <a:lnSpc>
                <a:spcPct val="90000"/>
              </a:lnSpc>
              <a:spcBef>
                <a:spcPts val="1000"/>
              </a:spcBef>
              <a:buFont typeface="Arial" panose="020B0604020202020204" pitchFamily="34" charset="0"/>
              <a:buNone/>
              <a:defRPr lang="it-IT" sz="1600" b="1" kern="1200" cap="none" spc="200" baseline="0">
                <a:solidFill>
                  <a:schemeClr val="accent6"/>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r>
              <a:rPr lang="it-IT" dirty="0"/>
              <a:t>4. Caratteristiche del Contenuto della Pagina: </a:t>
            </a:r>
            <a:r>
              <a:rPr lang="it-IT" sz="1400" b="0" spc="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analizzano la struttura e i contenuti del sito web (</a:t>
            </a:r>
            <a:r>
              <a:rPr lang="it-IT" sz="1400" b="0" i="1" spc="0" dirty="0" err="1">
                <a:solidFill>
                  <a:schemeClr val="bg1"/>
                </a:solidFill>
                <a:latin typeface="Calibri Light" panose="020F0302020204030204" pitchFamily="34" charset="0"/>
                <a:ea typeface="Calibri Light" panose="020F0302020204030204" pitchFamily="34" charset="0"/>
                <a:cs typeface="Calibri Light" panose="020F0302020204030204" pitchFamily="34" charset="0"/>
              </a:rPr>
              <a:t>LineOfCode</a:t>
            </a:r>
            <a:r>
              <a:rPr lang="it-IT" sz="1400" b="0" spc="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 </a:t>
            </a:r>
            <a:r>
              <a:rPr lang="it-IT" sz="1400" b="0" i="1" spc="0" dirty="0" err="1">
                <a:solidFill>
                  <a:schemeClr val="bg1"/>
                </a:solidFill>
                <a:latin typeface="Calibri Light" panose="020F0302020204030204" pitchFamily="34" charset="0"/>
                <a:ea typeface="Calibri Light" panose="020F0302020204030204" pitchFamily="34" charset="0"/>
                <a:cs typeface="Calibri Light" panose="020F0302020204030204" pitchFamily="34" charset="0"/>
              </a:rPr>
              <a:t>LargestLineLength</a:t>
            </a:r>
            <a:r>
              <a:rPr lang="it-IT" sz="1400" b="0" spc="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 </a:t>
            </a:r>
            <a:r>
              <a:rPr lang="it-IT" sz="1400" b="0" i="1" spc="0" dirty="0" err="1">
                <a:solidFill>
                  <a:schemeClr val="bg1"/>
                </a:solidFill>
                <a:latin typeface="Calibri Light" panose="020F0302020204030204" pitchFamily="34" charset="0"/>
                <a:ea typeface="Calibri Light" panose="020F0302020204030204" pitchFamily="34" charset="0"/>
                <a:cs typeface="Calibri Light" panose="020F0302020204030204" pitchFamily="34" charset="0"/>
              </a:rPr>
              <a:t>HasTitle</a:t>
            </a:r>
            <a:r>
              <a:rPr lang="it-IT" sz="1400" b="0" spc="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a:t>
            </a:r>
          </a:p>
          <a:p>
            <a:r>
              <a:rPr lang="it-IT" dirty="0"/>
              <a:t> </a:t>
            </a:r>
          </a:p>
        </p:txBody>
      </p:sp>
      <p:sp>
        <p:nvSpPr>
          <p:cNvPr id="13" name="Segnaposto testo 44">
            <a:extLst>
              <a:ext uri="{FF2B5EF4-FFF2-40B4-BE49-F238E27FC236}">
                <a16:creationId xmlns:a16="http://schemas.microsoft.com/office/drawing/2014/main" id="{C02644BB-13E6-BC37-483A-CAF65132AAE7}"/>
              </a:ext>
            </a:extLst>
          </p:cNvPr>
          <p:cNvSpPr txBox="1">
            <a:spLocks/>
          </p:cNvSpPr>
          <p:nvPr/>
        </p:nvSpPr>
        <p:spPr>
          <a:xfrm>
            <a:off x="4187065" y="3852138"/>
            <a:ext cx="3679462" cy="746922"/>
          </a:xfrm>
          <a:prstGeom prst="rect">
            <a:avLst/>
          </a:prstGeom>
        </p:spPr>
        <p:txBody>
          <a:bodyPr rtlCol="0"/>
          <a:lstStyle>
            <a:defPPr>
              <a:defRPr lang="it-IT"/>
            </a:defPPr>
            <a:lvl1pPr marL="0" indent="0" algn="l" defTabSz="914400" rtl="0" eaLnBrk="1" latinLnBrk="0" hangingPunct="1">
              <a:lnSpc>
                <a:spcPct val="90000"/>
              </a:lnSpc>
              <a:spcBef>
                <a:spcPts val="1000"/>
              </a:spcBef>
              <a:buFont typeface="Arial" panose="020B0604020202020204" pitchFamily="34" charset="0"/>
              <a:buNone/>
              <a:defRPr lang="it-IT" sz="1600" b="1" kern="1200" cap="none" spc="200" baseline="0">
                <a:solidFill>
                  <a:schemeClr val="accent6"/>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r>
              <a:rPr lang="it-IT" dirty="0"/>
              <a:t>3. Probabilità e Indici di Similarità: </a:t>
            </a:r>
            <a:r>
              <a:rPr lang="it-IT" sz="1400" b="0" spc="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misurano quanto un URL assomigli a quelli legittimi o noti (</a:t>
            </a:r>
            <a:r>
              <a:rPr lang="it-IT" sz="1400" b="0" i="1" spc="0" dirty="0" err="1">
                <a:solidFill>
                  <a:schemeClr val="bg1"/>
                </a:solidFill>
                <a:latin typeface="Calibri Light" panose="020F0302020204030204" pitchFamily="34" charset="0"/>
                <a:ea typeface="Calibri Light" panose="020F0302020204030204" pitchFamily="34" charset="0"/>
                <a:cs typeface="Calibri Light" panose="020F0302020204030204" pitchFamily="34" charset="0"/>
              </a:rPr>
              <a:t>URLSimilarityIndex</a:t>
            </a:r>
            <a:r>
              <a:rPr lang="it-IT" sz="1400" b="0" spc="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 </a:t>
            </a:r>
            <a:r>
              <a:rPr lang="it-IT" sz="1400" b="0" i="1" spc="0" dirty="0" err="1">
                <a:solidFill>
                  <a:schemeClr val="bg1"/>
                </a:solidFill>
                <a:latin typeface="Calibri Light" panose="020F0302020204030204" pitchFamily="34" charset="0"/>
                <a:ea typeface="Calibri Light" panose="020F0302020204030204" pitchFamily="34" charset="0"/>
                <a:cs typeface="Calibri Light" panose="020F0302020204030204" pitchFamily="34" charset="0"/>
              </a:rPr>
              <a:t>TLDLegitimateProb</a:t>
            </a:r>
            <a:r>
              <a:rPr lang="it-IT" sz="1400" b="0" spc="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 </a:t>
            </a:r>
            <a:r>
              <a:rPr lang="it-IT" sz="1400" b="0" i="1" spc="0" dirty="0" err="1">
                <a:solidFill>
                  <a:schemeClr val="bg1"/>
                </a:solidFill>
                <a:latin typeface="Calibri Light" panose="020F0302020204030204" pitchFamily="34" charset="0"/>
                <a:ea typeface="Calibri Light" panose="020F0302020204030204" pitchFamily="34" charset="0"/>
                <a:cs typeface="Calibri Light" panose="020F0302020204030204" pitchFamily="34" charset="0"/>
              </a:rPr>
              <a:t>URLCharProb</a:t>
            </a:r>
            <a:r>
              <a:rPr lang="it-IT" sz="1400" b="0" spc="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a:t>
            </a:r>
          </a:p>
          <a:p>
            <a:endParaRPr lang="it-IT" sz="1400" b="0" spc="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endParaRPr>
          </a:p>
          <a:p>
            <a:endParaRPr lang="it-IT" dirty="0"/>
          </a:p>
        </p:txBody>
      </p:sp>
      <p:sp>
        <p:nvSpPr>
          <p:cNvPr id="14" name="Segnaposto testo 44">
            <a:extLst>
              <a:ext uri="{FF2B5EF4-FFF2-40B4-BE49-F238E27FC236}">
                <a16:creationId xmlns:a16="http://schemas.microsoft.com/office/drawing/2014/main" id="{A2EC6318-D7E3-774A-CAF4-6947785F2ACC}"/>
              </a:ext>
            </a:extLst>
          </p:cNvPr>
          <p:cNvSpPr txBox="1">
            <a:spLocks/>
          </p:cNvSpPr>
          <p:nvPr/>
        </p:nvSpPr>
        <p:spPr>
          <a:xfrm>
            <a:off x="7866527" y="5015536"/>
            <a:ext cx="3832984" cy="912811"/>
          </a:xfrm>
          <a:prstGeom prst="rect">
            <a:avLst/>
          </a:prstGeom>
        </p:spPr>
        <p:txBody>
          <a:bodyPr rtlCol="0"/>
          <a:lstStyle>
            <a:defPPr>
              <a:defRPr lang="it-IT"/>
            </a:defPPr>
            <a:lvl1pPr marL="0" indent="0" algn="l" defTabSz="914400" rtl="0" eaLnBrk="1" latinLnBrk="0" hangingPunct="1">
              <a:lnSpc>
                <a:spcPct val="90000"/>
              </a:lnSpc>
              <a:spcBef>
                <a:spcPts val="1000"/>
              </a:spcBef>
              <a:buFont typeface="Arial" panose="020B0604020202020204" pitchFamily="34" charset="0"/>
              <a:buNone/>
              <a:defRPr lang="it-IT" sz="1600" b="1" kern="1200" cap="none" spc="200" baseline="0">
                <a:solidFill>
                  <a:schemeClr val="accent6"/>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r>
              <a:rPr lang="it-IT" dirty="0"/>
              <a:t>6. Indicatori di Sicurezza e Truffa: </a:t>
            </a:r>
            <a:r>
              <a:rPr lang="it-IT" sz="1400" b="0" spc="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si concentrano su elementi tipici delle truffe online (</a:t>
            </a:r>
            <a:r>
              <a:rPr lang="it-IT" sz="1400" b="0" i="1" spc="0" dirty="0" err="1">
                <a:solidFill>
                  <a:schemeClr val="bg1"/>
                </a:solidFill>
                <a:latin typeface="Calibri Light" panose="020F0302020204030204" pitchFamily="34" charset="0"/>
                <a:ea typeface="Calibri Light" panose="020F0302020204030204" pitchFamily="34" charset="0"/>
                <a:cs typeface="Calibri Light" panose="020F0302020204030204" pitchFamily="34" charset="0"/>
              </a:rPr>
              <a:t>HasExternalFormSubmit</a:t>
            </a:r>
            <a:r>
              <a:rPr lang="it-IT" sz="1400" b="0" spc="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 </a:t>
            </a:r>
            <a:r>
              <a:rPr lang="it-IT" sz="1400" b="0" i="1" spc="0" dirty="0" err="1">
                <a:solidFill>
                  <a:schemeClr val="bg1"/>
                </a:solidFill>
                <a:latin typeface="Calibri Light" panose="020F0302020204030204" pitchFamily="34" charset="0"/>
                <a:ea typeface="Calibri Light" panose="020F0302020204030204" pitchFamily="34" charset="0"/>
                <a:cs typeface="Calibri Light" panose="020F0302020204030204" pitchFamily="34" charset="0"/>
              </a:rPr>
              <a:t>HasPasswordField</a:t>
            </a:r>
            <a:r>
              <a:rPr lang="it-IT" sz="1400" b="0" spc="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 </a:t>
            </a:r>
            <a:r>
              <a:rPr lang="it-IT" sz="1400" b="0" i="1" spc="0" dirty="0" err="1">
                <a:solidFill>
                  <a:schemeClr val="bg1"/>
                </a:solidFill>
                <a:latin typeface="Calibri Light" panose="020F0302020204030204" pitchFamily="34" charset="0"/>
                <a:ea typeface="Calibri Light" panose="020F0302020204030204" pitchFamily="34" charset="0"/>
                <a:cs typeface="Calibri Light" panose="020F0302020204030204" pitchFamily="34" charset="0"/>
              </a:rPr>
              <a:t>Pay</a:t>
            </a:r>
            <a:r>
              <a:rPr lang="it-IT" sz="1400" b="0" spc="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a:t>
            </a:r>
          </a:p>
          <a:p>
            <a:r>
              <a:rPr lang="it-IT" dirty="0"/>
              <a:t> </a:t>
            </a:r>
          </a:p>
        </p:txBody>
      </p:sp>
      <p:sp>
        <p:nvSpPr>
          <p:cNvPr id="15" name="Segnaposto testo 44">
            <a:extLst>
              <a:ext uri="{FF2B5EF4-FFF2-40B4-BE49-F238E27FC236}">
                <a16:creationId xmlns:a16="http://schemas.microsoft.com/office/drawing/2014/main" id="{7B11D139-91B0-2BD9-8352-2F74FDFF2F94}"/>
              </a:ext>
            </a:extLst>
          </p:cNvPr>
          <p:cNvSpPr txBox="1">
            <a:spLocks/>
          </p:cNvSpPr>
          <p:nvPr/>
        </p:nvSpPr>
        <p:spPr>
          <a:xfrm>
            <a:off x="7866529" y="2742055"/>
            <a:ext cx="3832984" cy="912811"/>
          </a:xfrm>
          <a:prstGeom prst="rect">
            <a:avLst/>
          </a:prstGeom>
        </p:spPr>
        <p:txBody>
          <a:bodyPr rtlCol="0"/>
          <a:lstStyle>
            <a:defPPr>
              <a:defRPr lang="it-IT"/>
            </a:defPPr>
            <a:lvl1pPr marL="0" indent="0" algn="l" defTabSz="914400" rtl="0" eaLnBrk="1" latinLnBrk="0" hangingPunct="1">
              <a:lnSpc>
                <a:spcPct val="90000"/>
              </a:lnSpc>
              <a:spcBef>
                <a:spcPts val="1000"/>
              </a:spcBef>
              <a:buFont typeface="Arial" panose="020B0604020202020204" pitchFamily="34" charset="0"/>
              <a:buNone/>
              <a:defRPr lang="it-IT" sz="1600" b="1" kern="1200" cap="none" spc="200" baseline="0">
                <a:solidFill>
                  <a:schemeClr val="accent6"/>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r>
              <a:rPr lang="it-IT" dirty="0"/>
              <a:t>2. Caratteristiche Strutturali: </a:t>
            </a:r>
            <a:r>
              <a:rPr lang="it-IT" sz="1400" b="0" spc="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analizzano la complessità e la struttura dell’URL, rilevando schemi sospetti (</a:t>
            </a:r>
            <a:r>
              <a:rPr lang="it-IT" sz="1400" b="0" i="1" spc="0" dirty="0" err="1">
                <a:solidFill>
                  <a:schemeClr val="bg1"/>
                </a:solidFill>
                <a:latin typeface="Calibri Light" panose="020F0302020204030204" pitchFamily="34" charset="0"/>
                <a:ea typeface="Calibri Light" panose="020F0302020204030204" pitchFamily="34" charset="0"/>
                <a:cs typeface="Calibri Light" panose="020F0302020204030204" pitchFamily="34" charset="0"/>
              </a:rPr>
              <a:t>NoOfSubDomain</a:t>
            </a:r>
            <a:r>
              <a:rPr lang="it-IT" sz="1400" b="0" spc="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 </a:t>
            </a:r>
            <a:r>
              <a:rPr lang="it-IT" sz="1400" b="0" i="1" spc="0" dirty="0" err="1">
                <a:solidFill>
                  <a:schemeClr val="bg1"/>
                </a:solidFill>
                <a:latin typeface="Calibri Light" panose="020F0302020204030204" pitchFamily="34" charset="0"/>
                <a:ea typeface="Calibri Light" panose="020F0302020204030204" pitchFamily="34" charset="0"/>
                <a:cs typeface="Calibri Light" panose="020F0302020204030204" pitchFamily="34" charset="0"/>
              </a:rPr>
              <a:t>HasObfuscation</a:t>
            </a:r>
            <a:r>
              <a:rPr lang="it-IT" sz="1400" b="0" spc="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 </a:t>
            </a:r>
            <a:r>
              <a:rPr lang="it-IT" sz="1400" b="0" i="1" spc="0" dirty="0" err="1">
                <a:solidFill>
                  <a:schemeClr val="bg1"/>
                </a:solidFill>
                <a:latin typeface="Calibri Light" panose="020F0302020204030204" pitchFamily="34" charset="0"/>
                <a:ea typeface="Calibri Light" panose="020F0302020204030204" pitchFamily="34" charset="0"/>
                <a:cs typeface="Calibri Light" panose="020F0302020204030204" pitchFamily="34" charset="0"/>
              </a:rPr>
              <a:t>IsHTTPS</a:t>
            </a:r>
            <a:r>
              <a:rPr lang="it-IT" sz="1400" b="0" spc="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a:t>
            </a:r>
          </a:p>
          <a:p>
            <a:endParaRPr lang="it-IT" sz="1400" dirty="0"/>
          </a:p>
        </p:txBody>
      </p:sp>
      <p:sp>
        <p:nvSpPr>
          <p:cNvPr id="16" name="Segnaposto testo 44">
            <a:extLst>
              <a:ext uri="{FF2B5EF4-FFF2-40B4-BE49-F238E27FC236}">
                <a16:creationId xmlns:a16="http://schemas.microsoft.com/office/drawing/2014/main" id="{D174E20A-5C35-912F-2E97-3F4430E9F349}"/>
              </a:ext>
            </a:extLst>
          </p:cNvPr>
          <p:cNvSpPr txBox="1">
            <a:spLocks/>
          </p:cNvSpPr>
          <p:nvPr/>
        </p:nvSpPr>
        <p:spPr>
          <a:xfrm>
            <a:off x="4187065" y="6119629"/>
            <a:ext cx="3679462" cy="365125"/>
          </a:xfrm>
          <a:prstGeom prst="rect">
            <a:avLst/>
          </a:prstGeom>
        </p:spPr>
        <p:txBody>
          <a:bodyPr rtlCol="0"/>
          <a:lstStyle>
            <a:defPPr>
              <a:defRPr lang="it-IT"/>
            </a:defPPr>
            <a:lvl1pPr marL="0" indent="0" algn="l" defTabSz="914400" rtl="0" eaLnBrk="1" latinLnBrk="0" hangingPunct="1">
              <a:lnSpc>
                <a:spcPct val="90000"/>
              </a:lnSpc>
              <a:spcBef>
                <a:spcPts val="1000"/>
              </a:spcBef>
              <a:buFont typeface="Arial" panose="020B0604020202020204" pitchFamily="34" charset="0"/>
              <a:buNone/>
              <a:defRPr lang="it-IT" sz="1600" b="1" kern="1200" cap="none" spc="200" baseline="0">
                <a:solidFill>
                  <a:schemeClr val="accent6"/>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r>
              <a:rPr lang="it-IT" dirty="0"/>
              <a:t>7. Variabile Target</a:t>
            </a:r>
          </a:p>
        </p:txBody>
      </p:sp>
    </p:spTree>
    <p:extLst>
      <p:ext uri="{BB962C8B-B14F-4D97-AF65-F5344CB8AC3E}">
        <p14:creationId xmlns:p14="http://schemas.microsoft.com/office/powerpoint/2010/main" val="21778865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magine 8" descr="Immagine che contiene testo, documento, menu, numero">
            <a:extLst>
              <a:ext uri="{FF2B5EF4-FFF2-40B4-BE49-F238E27FC236}">
                <a16:creationId xmlns:a16="http://schemas.microsoft.com/office/drawing/2014/main" id="{33834A55-8D80-70E3-D368-5631B8199654}"/>
              </a:ext>
            </a:extLst>
          </p:cNvPr>
          <p:cNvPicPr>
            <a:picLocks noChangeAspect="1"/>
          </p:cNvPicPr>
          <p:nvPr/>
        </p:nvPicPr>
        <p:blipFill>
          <a:blip r:embed="rId3"/>
          <a:stretch>
            <a:fillRect/>
          </a:stretch>
        </p:blipFill>
        <p:spPr>
          <a:xfrm>
            <a:off x="3908084" y="210927"/>
            <a:ext cx="4375832" cy="6436145"/>
          </a:xfrm>
          <a:prstGeom prst="rect">
            <a:avLst/>
          </a:prstGeom>
        </p:spPr>
        <p:style>
          <a:lnRef idx="0">
            <a:schemeClr val="dk1"/>
          </a:lnRef>
          <a:fillRef idx="3">
            <a:schemeClr val="dk1"/>
          </a:fillRef>
          <a:effectRef idx="3">
            <a:schemeClr val="dk1"/>
          </a:effectRef>
          <a:fontRef idx="minor">
            <a:schemeClr val="lt1"/>
          </a:fontRef>
        </p:style>
      </p:pic>
    </p:spTree>
    <p:extLst>
      <p:ext uri="{BB962C8B-B14F-4D97-AF65-F5344CB8AC3E}">
        <p14:creationId xmlns:p14="http://schemas.microsoft.com/office/powerpoint/2010/main" val="20119198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838C4C-D17E-5775-B95B-C61D04D66C8E}"/>
            </a:ext>
          </a:extLst>
        </p:cNvPr>
        <p:cNvGrpSpPr/>
        <p:nvPr/>
      </p:nvGrpSpPr>
      <p:grpSpPr>
        <a:xfrm>
          <a:off x="0" y="0"/>
          <a:ext cx="0" cy="0"/>
          <a:chOff x="0" y="0"/>
          <a:chExt cx="0" cy="0"/>
        </a:xfrm>
      </p:grpSpPr>
      <p:sp>
        <p:nvSpPr>
          <p:cNvPr id="46" name="Titolo 45">
            <a:extLst>
              <a:ext uri="{FF2B5EF4-FFF2-40B4-BE49-F238E27FC236}">
                <a16:creationId xmlns:a16="http://schemas.microsoft.com/office/drawing/2014/main" id="{53CA9511-5530-C024-D831-21929E5D80F2}"/>
              </a:ext>
            </a:extLst>
          </p:cNvPr>
          <p:cNvSpPr>
            <a:spLocks noGrp="1"/>
          </p:cNvSpPr>
          <p:nvPr>
            <p:ph type="title"/>
          </p:nvPr>
        </p:nvSpPr>
        <p:spPr>
          <a:xfrm>
            <a:off x="4187068" y="695093"/>
            <a:ext cx="6188831" cy="667498"/>
          </a:xfrm>
        </p:spPr>
        <p:txBody>
          <a:bodyPr rtlCol="0"/>
          <a:lstStyle>
            <a:defPPr>
              <a:defRPr lang="it-IT"/>
            </a:defPPr>
          </a:lstStyle>
          <a:p>
            <a:pPr rtl="0"/>
            <a:r>
              <a:rPr lang="en-US" dirty="0"/>
              <a:t>FILTRAGGIO DEL DATASET</a:t>
            </a:r>
            <a:endParaRPr lang="it-IT" dirty="0"/>
          </a:p>
        </p:txBody>
      </p:sp>
      <p:sp>
        <p:nvSpPr>
          <p:cNvPr id="41" name="Segnaposto testo 40">
            <a:extLst>
              <a:ext uri="{FF2B5EF4-FFF2-40B4-BE49-F238E27FC236}">
                <a16:creationId xmlns:a16="http://schemas.microsoft.com/office/drawing/2014/main" id="{D0097C43-9A2F-9CB0-3A8C-4F41AF600011}"/>
              </a:ext>
            </a:extLst>
          </p:cNvPr>
          <p:cNvSpPr>
            <a:spLocks noGrp="1"/>
          </p:cNvSpPr>
          <p:nvPr>
            <p:ph type="body" sz="quarter" idx="22"/>
          </p:nvPr>
        </p:nvSpPr>
        <p:spPr>
          <a:xfrm>
            <a:off x="4199595" y="1348466"/>
            <a:ext cx="4004605" cy="365125"/>
          </a:xfrm>
        </p:spPr>
        <p:txBody>
          <a:bodyPr rtlCol="0"/>
          <a:lstStyle>
            <a:defPPr>
              <a:defRPr lang="it-IT"/>
            </a:defPPr>
          </a:lstStyle>
          <a:p>
            <a:pPr rtl="0"/>
            <a:r>
              <a:rPr lang="it-IT" dirty="0"/>
              <a:t>Analisi delle correlazioni</a:t>
            </a:r>
          </a:p>
        </p:txBody>
      </p:sp>
      <p:sp>
        <p:nvSpPr>
          <p:cNvPr id="42" name="Segnaposto testo 41">
            <a:extLst>
              <a:ext uri="{FF2B5EF4-FFF2-40B4-BE49-F238E27FC236}">
                <a16:creationId xmlns:a16="http://schemas.microsoft.com/office/drawing/2014/main" id="{E22B31BC-5A6E-8674-BEEA-1588A544A7CD}"/>
              </a:ext>
            </a:extLst>
          </p:cNvPr>
          <p:cNvSpPr>
            <a:spLocks noGrp="1"/>
          </p:cNvSpPr>
          <p:nvPr>
            <p:ph type="body" sz="quarter" idx="15"/>
          </p:nvPr>
        </p:nvSpPr>
        <p:spPr>
          <a:xfrm>
            <a:off x="4187068" y="1720530"/>
            <a:ext cx="7509631" cy="1600893"/>
          </a:xfrm>
        </p:spPr>
        <p:txBody>
          <a:bodyPr rtlCol="0"/>
          <a:lstStyle>
            <a:defPPr>
              <a:defRPr lang="it-IT"/>
            </a:defPPr>
          </a:lstStyle>
          <a:p>
            <a:pPr rtl="0"/>
            <a:r>
              <a:rPr lang="it-IT" dirty="0"/>
              <a:t>La correlazione è una misura statistica che descrive la relazione tra due variabili, indicando quanto e in che modo due variabili tendono a variare insieme. Il calcolo della correlazione tra tutte le variabili numeriche e quella target ci permette di comprendere quali siano le feature maggiormente correlate a tale variabile e, di conseguenza, selezionare unicamente quelle più rilevanti.</a:t>
            </a:r>
          </a:p>
        </p:txBody>
      </p:sp>
    </p:spTree>
    <p:extLst>
      <p:ext uri="{BB962C8B-B14F-4D97-AF65-F5344CB8AC3E}">
        <p14:creationId xmlns:p14="http://schemas.microsoft.com/office/powerpoint/2010/main" val="2010300596"/>
      </p:ext>
    </p:extLst>
  </p:cSld>
  <p:clrMapOvr>
    <a:masterClrMapping/>
  </p:clrMapOvr>
</p:sld>
</file>

<file path=ppt/theme/theme1.xml><?xml version="1.0" encoding="utf-8"?>
<a:theme xmlns:a="http://schemas.openxmlformats.org/drawingml/2006/main" name="Tema di Office">
  <a:themeElements>
    <a:clrScheme name="Custom 18">
      <a:dk1>
        <a:sysClr val="windowText" lastClr="000000"/>
      </a:dk1>
      <a:lt1>
        <a:sysClr val="window" lastClr="FFFFFF"/>
      </a:lt1>
      <a:dk2>
        <a:srgbClr val="140A59"/>
      </a:dk2>
      <a:lt2>
        <a:srgbClr val="E7E6E6"/>
      </a:lt2>
      <a:accent1>
        <a:srgbClr val="2B0348"/>
      </a:accent1>
      <a:accent2>
        <a:srgbClr val="763788"/>
      </a:accent2>
      <a:accent3>
        <a:srgbClr val="EF050C"/>
      </a:accent3>
      <a:accent4>
        <a:srgbClr val="B01E4C"/>
      </a:accent4>
      <a:accent5>
        <a:srgbClr val="0565FA"/>
      </a:accent5>
      <a:accent6>
        <a:srgbClr val="0BE1FF"/>
      </a:accent6>
      <a:hlink>
        <a:srgbClr val="0563C1"/>
      </a:hlink>
      <a:folHlink>
        <a:srgbClr val="954F72"/>
      </a:folHlink>
    </a:clrScheme>
    <a:fontScheme name="Custom 15">
      <a:majorFont>
        <a:latin typeface="Century Gothic Bold"/>
        <a:ea typeface=""/>
        <a:cs typeface=""/>
      </a:majorFont>
      <a:minorFont>
        <a:latin typeface="Daytona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Props1.xml><?xml version="1.0" encoding="utf-8"?>
<ds:datastoreItem xmlns:ds="http://schemas.openxmlformats.org/officeDocument/2006/customXml" ds:itemID="{4C3B034D-ACEF-4C52-A048-622E130B9A24}">
  <ds:schemaRefs>
    <ds:schemaRef ds:uri="http://schemas.microsoft.com/sharepoint/v3/contenttype/forms"/>
  </ds:schemaRefs>
</ds:datastoreItem>
</file>

<file path=customXml/itemProps2.xml><?xml version="1.0" encoding="utf-8"?>
<ds:datastoreItem xmlns:ds="http://schemas.openxmlformats.org/officeDocument/2006/customXml" ds:itemID="{B3089DF1-5746-46EC-AE4D-E0FEEFA364E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08D07AFA-56ED-494E-AC96-7D874BD7F8DE}">
  <ds:schemaRefs>
    <ds:schemaRef ds:uri="http://schemas.microsoft.com/office/2006/documentManagement/types"/>
    <ds:schemaRef ds:uri="http://purl.org/dc/terms/"/>
    <ds:schemaRef ds:uri="http://schemas.microsoft.com/sharepoint/v3"/>
    <ds:schemaRef ds:uri="http://schemas.microsoft.com/office/2006/metadata/properties"/>
    <ds:schemaRef ds:uri="http://purl.org/dc/dcmitype/"/>
    <ds:schemaRef ds:uri="http://schemas.microsoft.com/office/infopath/2007/PartnerControls"/>
    <ds:schemaRef ds:uri="http://purl.org/dc/elements/1.1/"/>
    <ds:schemaRef ds:uri="http://schemas.openxmlformats.org/package/2006/metadata/core-properties"/>
    <ds:schemaRef ds:uri="230e9df3-be65-4c73-a93b-d1236ebd677e"/>
    <ds:schemaRef ds:uri="16c05727-aa75-4e4a-9b5f-8a80a1165891"/>
    <ds:schemaRef ds:uri="71af3243-3dd4-4a8d-8c0d-dd76da1f02a5"/>
    <ds:schemaRef ds:uri="http://www.w3.org/XML/1998/namespace"/>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TM56488565</Template>
  <TotalTime>0</TotalTime>
  <Words>5211</Words>
  <Application>Microsoft Office PowerPoint</Application>
  <PresentationFormat>Widescreen</PresentationFormat>
  <Paragraphs>322</Paragraphs>
  <Slides>59</Slides>
  <Notes>59</Notes>
  <HiddenSlides>0</HiddenSlides>
  <MMClips>0</MMClips>
  <ScaleCrop>false</ScaleCrop>
  <HeadingPairs>
    <vt:vector size="6" baseType="variant">
      <vt:variant>
        <vt:lpstr>Caratteri utilizzati</vt:lpstr>
      </vt:variant>
      <vt:variant>
        <vt:i4>5</vt:i4>
      </vt:variant>
      <vt:variant>
        <vt:lpstr>Tema</vt:lpstr>
      </vt:variant>
      <vt:variant>
        <vt:i4>1</vt:i4>
      </vt:variant>
      <vt:variant>
        <vt:lpstr>Titoli diapositive</vt:lpstr>
      </vt:variant>
      <vt:variant>
        <vt:i4>59</vt:i4>
      </vt:variant>
    </vt:vector>
  </HeadingPairs>
  <TitlesOfParts>
    <vt:vector size="65" baseType="lpstr">
      <vt:lpstr>Arial</vt:lpstr>
      <vt:lpstr>Calibri</vt:lpstr>
      <vt:lpstr>Calibri Light</vt:lpstr>
      <vt:lpstr>Century Gothic</vt:lpstr>
      <vt:lpstr>Courier New</vt:lpstr>
      <vt:lpstr>Tema di Office</vt:lpstr>
      <vt:lpstr>Analisi e Rilevamento degli URL di Phishing</vt:lpstr>
      <vt:lpstr>Problema</vt:lpstr>
      <vt:lpstr>Problema</vt:lpstr>
      <vt:lpstr>Problema</vt:lpstr>
      <vt:lpstr>FASE 1</vt:lpstr>
      <vt:lpstr>Presentazione del dataset </vt:lpstr>
      <vt:lpstr>Presentazione del dataset </vt:lpstr>
      <vt:lpstr>Presentazione standard di PowerPoint</vt:lpstr>
      <vt:lpstr>FILTRAGGIO DEL DATASET</vt:lpstr>
      <vt:lpstr>FILTRAGGIO DEL DATASET</vt:lpstr>
      <vt:lpstr>Presentazione standard di PowerPoint</vt:lpstr>
      <vt:lpstr>ANALISI DEL DATASET </vt:lpstr>
      <vt:lpstr>DISTRIBUZIONI DELLE VARIABILI BINARIE </vt:lpstr>
      <vt:lpstr>DISTRIBUZIONE DELLA VARIABILE CONTINUA </vt:lpstr>
      <vt:lpstr>ANALISI DEL DATASET </vt:lpstr>
      <vt:lpstr>ANALISI DEL DATASET </vt:lpstr>
      <vt:lpstr>INDICI DI SINTESI </vt:lpstr>
      <vt:lpstr>INDICI DI SINTESI per le variabili binarie </vt:lpstr>
      <vt:lpstr>INDICI DI SINTESI per la variabile continua </vt:lpstr>
      <vt:lpstr>INDICI DI SINTESI per la variabile continua </vt:lpstr>
      <vt:lpstr>INDICI DI SINTESI per la variabile continua </vt:lpstr>
      <vt:lpstr>INDICI DI SINTESI per la variabile continua </vt:lpstr>
      <vt:lpstr>Statistica Descrittiva Bivariata  </vt:lpstr>
      <vt:lpstr>Statistica Descrittiva Bivariata  </vt:lpstr>
      <vt:lpstr>Presentazione standard di PowerPoint</vt:lpstr>
      <vt:lpstr>CREAZIONE DEL MODELLO</vt:lpstr>
      <vt:lpstr>Creazione del modello </vt:lpstr>
      <vt:lpstr>Creazione del modello </vt:lpstr>
      <vt:lpstr>Creazione del modello </vt:lpstr>
      <vt:lpstr>Creazione del modello </vt:lpstr>
      <vt:lpstr>Creazione del modello </vt:lpstr>
      <vt:lpstr>FASE 2</vt:lpstr>
      <vt:lpstr>Creazione e analisi di un dataset sintetico</vt:lpstr>
      <vt:lpstr>Creazione e analisi di un dataset sintetico</vt:lpstr>
      <vt:lpstr>Analisi delle correlazioni</vt:lpstr>
      <vt:lpstr>ANALISI DEL DATASET </vt:lpstr>
      <vt:lpstr>ANALISI DEL DATASET </vt:lpstr>
      <vt:lpstr>ANALISI DEL DATASET </vt:lpstr>
      <vt:lpstr>INDICI DI SINTESI per lE variabili Binarie </vt:lpstr>
      <vt:lpstr>INDICI DI SINTESI per la variabile continua </vt:lpstr>
      <vt:lpstr>INDICI DI SINTESI per la variabile continua </vt:lpstr>
      <vt:lpstr>Statistica Descrittiva Bivariata  </vt:lpstr>
      <vt:lpstr>Presentazione standard di PowerPoint</vt:lpstr>
      <vt:lpstr>Verifica delle ipotesi </vt:lpstr>
      <vt:lpstr>Verifica delle ipotesi </vt:lpstr>
      <vt:lpstr>Applicazione del modello </vt:lpstr>
      <vt:lpstr>Creazione e analisi di un secondo dataset sintetico</vt:lpstr>
      <vt:lpstr>Analisi delle correlazioni</vt:lpstr>
      <vt:lpstr>ANALISI DEL DATASET </vt:lpstr>
      <vt:lpstr>ANALISI DEL DATASET </vt:lpstr>
      <vt:lpstr>ANALISI DEL DATASET </vt:lpstr>
      <vt:lpstr>INDICI DI SINTESi </vt:lpstr>
      <vt:lpstr>INDICI DI SINTESi </vt:lpstr>
      <vt:lpstr>Statistica Descrittiva Bivariata  </vt:lpstr>
      <vt:lpstr>Presentazione standard di PowerPoint</vt:lpstr>
      <vt:lpstr>Verifica delle ipotesi </vt:lpstr>
      <vt:lpstr>Applicazione del modello </vt:lpstr>
      <vt:lpstr>CONCLUSIONI</vt:lpstr>
      <vt:lpstr>Grazie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2021-05-30T19:37:17Z</dcterms:created>
  <dcterms:modified xsi:type="dcterms:W3CDTF">2025-02-18T09:39:43Z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